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0"/>
  </p:handoutMasterIdLst>
  <p:sldIdLst>
    <p:sldId id="332" r:id="rId3"/>
    <p:sldId id="340" r:id="rId5"/>
    <p:sldId id="442" r:id="rId6"/>
    <p:sldId id="333" r:id="rId7"/>
    <p:sldId id="447" r:id="rId8"/>
    <p:sldId id="448" r:id="rId9"/>
    <p:sldId id="450" r:id="rId10"/>
    <p:sldId id="451" r:id="rId11"/>
    <p:sldId id="443" r:id="rId12"/>
    <p:sldId id="449" r:id="rId13"/>
    <p:sldId id="455" r:id="rId14"/>
    <p:sldId id="456" r:id="rId15"/>
    <p:sldId id="457" r:id="rId16"/>
    <p:sldId id="459" r:id="rId17"/>
    <p:sldId id="444" r:id="rId18"/>
    <p:sldId id="453" r:id="rId19"/>
    <p:sldId id="461" r:id="rId20"/>
    <p:sldId id="463" r:id="rId21"/>
    <p:sldId id="445" r:id="rId22"/>
    <p:sldId id="452" r:id="rId23"/>
    <p:sldId id="464" r:id="rId24"/>
    <p:sldId id="465" r:id="rId25"/>
    <p:sldId id="466" r:id="rId26"/>
    <p:sldId id="467" r:id="rId27"/>
    <p:sldId id="471" r:id="rId28"/>
    <p:sldId id="446" r:id="rId29"/>
  </p:sldIdLst>
  <p:sldSz cx="9144000" cy="5143500" type="screen16x9"/>
  <p:notesSz cx="6858000" cy="9144000"/>
  <p:custDataLst>
    <p:tags r:id="rId34"/>
  </p:custDataLst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4062"/>
    <a:srgbClr val="537285"/>
    <a:srgbClr val="FEFEFE"/>
    <a:srgbClr val="FFFFFF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62" autoAdjust="0"/>
    <p:restoredTop sz="94660"/>
  </p:normalViewPr>
  <p:slideViewPr>
    <p:cSldViewPr snapToGrid="0">
      <p:cViewPr>
        <p:scale>
          <a:sx n="125" d="100"/>
          <a:sy n="125" d="100"/>
        </p:scale>
        <p:origin x="1218" y="528"/>
      </p:cViewPr>
      <p:guideLst>
        <p:guide orient="horz" pos="1547"/>
        <p:guide pos="289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gs" Target="tags/tag11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F5CAC1-9625-4378-942F-06327CAF8C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9532B1-D51B-4065-979B-CDD6B40756D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lIns="68580" tIns="34290" rIns="68580" bIns="34290"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C03495CA-CB87-42F5-AD11-A63647B25A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03333C9F-EFB6-4360-A5D6-81DD839FD7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lIns="68580" tIns="34290" rIns="68580" bIns="3429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eaVert" lIns="68580" tIns="34290" rIns="68580" bIns="3429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C03495CA-CB87-42F5-AD11-A63647B25A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03333C9F-EFB6-4360-A5D6-81DD839FD7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  <a:prstGeom prst="rect">
            <a:avLst/>
          </a:prstGeom>
        </p:spPr>
        <p:txBody>
          <a:bodyPr vert="eaVert" lIns="68580" tIns="34290" rIns="68580" bIns="3429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  <a:prstGeom prst="rect">
            <a:avLst/>
          </a:prstGeom>
        </p:spPr>
        <p:txBody>
          <a:bodyPr vert="eaVert" lIns="68580" tIns="34290" rIns="68580" bIns="3429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C03495CA-CB87-42F5-AD11-A63647B25A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03333C9F-EFB6-4360-A5D6-81DD839FD7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1I8P[~X6MQ257`75%65O_J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744855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02895" y="135255"/>
            <a:ext cx="7886700" cy="420370"/>
          </a:xfrm>
          <a:prstGeom prst="rect">
            <a:avLst/>
          </a:prstGeom>
        </p:spPr>
        <p:txBody>
          <a:bodyPr lIns="68580" tIns="34290" rIns="68580" bIns="34290"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1I8P[~X6MQ257`75%65O_J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94995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02895" y="135255"/>
            <a:ext cx="7886700" cy="420370"/>
          </a:xfrm>
          <a:prstGeom prst="rect">
            <a:avLst/>
          </a:prstGeom>
        </p:spPr>
        <p:txBody>
          <a:bodyPr lIns="68580" tIns="34290" rIns="68580" bIns="34290"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2930" y="757079"/>
            <a:ext cx="7886700" cy="994172"/>
          </a:xfrm>
          <a:prstGeom prst="rect">
            <a:avLst/>
          </a:prstGeom>
        </p:spPr>
        <p:txBody>
          <a:bodyPr lIns="68580" tIns="34290" rIns="68580" bIns="3429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lIns="68580" tIns="34290" rIns="68580" bIns="3429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C03495CA-CB87-42F5-AD11-A63647B25A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03333C9F-EFB6-4360-A5D6-81DD839FD7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  <a:prstGeom prst="rect">
            <a:avLst/>
          </a:prstGeom>
        </p:spPr>
        <p:txBody>
          <a:bodyPr lIns="68580" tIns="34290" rIns="68580" bIns="34290"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C03495CA-CB87-42F5-AD11-A63647B25A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03333C9F-EFB6-4360-A5D6-81DD839FD7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lIns="68580" tIns="34290" rIns="68580" bIns="3429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  <a:prstGeom prst="rect">
            <a:avLst/>
          </a:prstGeom>
        </p:spPr>
        <p:txBody>
          <a:bodyPr lIns="68580" tIns="34290" rIns="68580" bIns="3429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  <a:prstGeom prst="rect">
            <a:avLst/>
          </a:prstGeom>
        </p:spPr>
        <p:txBody>
          <a:bodyPr lIns="68580" tIns="34290" rIns="68580" bIns="3429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C03495CA-CB87-42F5-AD11-A63647B25A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03333C9F-EFB6-4360-A5D6-81DD839FD7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 lIns="68580" tIns="34290" rIns="68580" bIns="3429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lIns="68580" tIns="34290" rIns="68580" bIns="34290"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</p:spPr>
        <p:txBody>
          <a:bodyPr lIns="68580" tIns="34290" rIns="68580" bIns="3429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</p:spPr>
        <p:txBody>
          <a:bodyPr lIns="68580" tIns="34290" rIns="68580" bIns="34290"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</p:spPr>
        <p:txBody>
          <a:bodyPr lIns="68580" tIns="34290" rIns="68580" bIns="3429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C03495CA-CB87-42F5-AD11-A63647B25A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03333C9F-EFB6-4360-A5D6-81DD839FD7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lIns="68580" tIns="34290" rIns="68580" bIns="3429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C03495CA-CB87-42F5-AD11-A63647B25A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03333C9F-EFB6-4360-A5D6-81DD839FD7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alphaModFix amt="4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C03495CA-CB87-42F5-AD11-A63647B25A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03333C9F-EFB6-4360-A5D6-81DD839FD7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lIns="68580" tIns="34290" rIns="68580" bIns="34290"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C03495CA-CB87-42F5-AD11-A63647B25A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03333C9F-EFB6-4360-A5D6-81DD839FD7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lIns="68580" tIns="34290" rIns="68580" bIns="34290"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C03495CA-CB87-42F5-AD11-A63647B25A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03333C9F-EFB6-4360-A5D6-81DD839FD7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1.jpe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3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"/>
          <p:cNvGrpSpPr/>
          <p:nvPr/>
        </p:nvGrpSpPr>
        <p:grpSpPr>
          <a:xfrm>
            <a:off x="427671" y="361684"/>
            <a:ext cx="477932" cy="170834"/>
            <a:chOff x="264939" y="188640"/>
            <a:chExt cx="604358" cy="216024"/>
          </a:xfrm>
          <a:solidFill>
            <a:srgbClr val="0D4960"/>
          </a:solidFill>
        </p:grpSpPr>
        <p:sp>
          <p:nvSpPr>
            <p:cNvPr id="3" name="燕尾形 2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endParaRPr lang="zh-CN" altLang="en-US" sz="700">
                <a:solidFill>
                  <a:srgbClr val="0070C0"/>
                </a:solidFill>
                <a:cs typeface="+mn-ea"/>
              </a:endParaRPr>
            </a:p>
          </p:txBody>
        </p:sp>
        <p:sp>
          <p:nvSpPr>
            <p:cNvPr id="4" name="燕尾形 3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endParaRPr lang="zh-CN" altLang="en-US" sz="700">
                <a:solidFill>
                  <a:srgbClr val="0070C0"/>
                </a:solidFill>
                <a:cs typeface="+mn-ea"/>
              </a:endParaRPr>
            </a:p>
          </p:txBody>
        </p:sp>
        <p:sp>
          <p:nvSpPr>
            <p:cNvPr id="5" name="燕尾形 4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endParaRPr lang="zh-CN" altLang="en-US" sz="700">
                <a:solidFill>
                  <a:srgbClr val="0070C0"/>
                </a:solidFill>
                <a:cs typeface="+mn-ea"/>
              </a:endParaRPr>
            </a:p>
          </p:txBody>
        </p:sp>
      </p:grpSp>
      <p:sp>
        <p:nvSpPr>
          <p:cNvPr id="6" name="2"/>
          <p:cNvSpPr txBox="1"/>
          <p:nvPr/>
        </p:nvSpPr>
        <p:spPr>
          <a:xfrm>
            <a:off x="1054060" y="263298"/>
            <a:ext cx="3979983" cy="331763"/>
          </a:xfrm>
          <a:prstGeom prst="rect">
            <a:avLst/>
          </a:prstGeom>
          <a:noFill/>
        </p:spPr>
        <p:txBody>
          <a:bodyPr wrap="square" lIns="54234" tIns="27117" rIns="54234" bIns="27117" rtlCol="0">
            <a:spAutoFit/>
          </a:bodyPr>
          <a:lstStyle/>
          <a:p>
            <a:pPr marL="0" lvl="1"/>
            <a:r>
              <a:rPr lang="en-US" altLang="zh-CN" sz="1800" spc="225" dirty="0">
                <a:solidFill>
                  <a:srgbClr val="0D4960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Add Your </a:t>
            </a:r>
            <a:r>
              <a:rPr lang="en-US" altLang="zh-CN" sz="1800" spc="225" dirty="0" err="1">
                <a:solidFill>
                  <a:srgbClr val="0D4960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TiTle</a:t>
            </a:r>
            <a:r>
              <a:rPr lang="en-US" altLang="zh-CN" sz="1800" spc="225" dirty="0">
                <a:solidFill>
                  <a:srgbClr val="0D4960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 In Here</a:t>
            </a:r>
            <a:endParaRPr lang="zh-CN" altLang="en-US" sz="1800" spc="225" dirty="0">
              <a:solidFill>
                <a:srgbClr val="0D4960"/>
              </a:soli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cxnSp>
        <p:nvCxnSpPr>
          <p:cNvPr id="7" name="3"/>
          <p:cNvCxnSpPr/>
          <p:nvPr/>
        </p:nvCxnSpPr>
        <p:spPr>
          <a:xfrm>
            <a:off x="1054060" y="647377"/>
            <a:ext cx="76305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tags" Target="../tags/tag1.xml"/><Relationship Id="rId2" Type="http://schemas.microsoft.com/office/2007/relationships/hdphoto" Target="../media/image4.wdp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1" Type="http://schemas.openxmlformats.org/officeDocument/2006/relationships/tags" Target="../tags/tag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1" Type="http://schemas.openxmlformats.org/officeDocument/2006/relationships/tags" Target="../tags/tag9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tags" Target="../tags/tag10.xml"/><Relationship Id="rId2" Type="http://schemas.microsoft.com/office/2007/relationships/hdphoto" Target="../media/image4.wdp"/><Relationship Id="rId1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2500" r="12500"/>
          <a:stretch>
            <a:fillRect/>
          </a:stretch>
        </p:blipFill>
        <p:spPr>
          <a:xfrm>
            <a:off x="0" y="-67377"/>
            <a:ext cx="9144000" cy="5210877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3406141" y="2847284"/>
            <a:ext cx="1955848" cy="655229"/>
            <a:chOff x="434615" y="3119838"/>
            <a:chExt cx="1622786" cy="687838"/>
          </a:xfrm>
          <a:solidFill>
            <a:schemeClr val="bg1"/>
          </a:solidFill>
        </p:grpSpPr>
        <p:sp>
          <p:nvSpPr>
            <p:cNvPr id="4" name="文本框 16"/>
            <p:cNvSpPr txBox="1"/>
            <p:nvPr/>
          </p:nvSpPr>
          <p:spPr>
            <a:xfrm>
              <a:off x="434615" y="3506899"/>
              <a:ext cx="1622786" cy="300777"/>
            </a:xfrm>
            <a:prstGeom prst="rect">
              <a:avLst/>
            </a:prstGeom>
            <a:grp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pPr lvl="0" algn="r"/>
              <a:r>
                <a:rPr lang="en-US" altLang="zh-CN" sz="21525" b="1">
                  <a:solidFill>
                    <a:srgbClr val="D2DCE6"/>
                  </a:solidFill>
                  <a:cs typeface="+mn-ea"/>
                  <a:sym typeface="+mn-lt"/>
                </a:rPr>
                <a:t>MINI PROGRAM</a:t>
              </a:r>
              <a:endParaRPr lang="en-US" altLang="zh-CN" sz="21525" b="1" dirty="0">
                <a:solidFill>
                  <a:srgbClr val="D2DCE6"/>
                </a:solidFill>
                <a:cs typeface="+mn-ea"/>
                <a:sym typeface="+mn-lt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130077" y="3119838"/>
              <a:ext cx="927324" cy="218356"/>
            </a:xfrm>
            <a:prstGeom prst="rect">
              <a:avLst/>
            </a:prstGeom>
            <a:grpFill/>
          </p:spPr>
          <p:txBody>
            <a:bodyPr wrap="none" numCol="1" rtlCol="0">
              <a:prstTxWarp prst="textPlain">
                <a:avLst/>
              </a:prstTxWarp>
              <a:spAutoFit/>
            </a:bodyPr>
            <a:lstStyle/>
            <a:p>
              <a:pPr lvl="0" algn="r"/>
              <a:r>
                <a:rPr lang="en-US" altLang="zh-CN" sz="7200" b="1">
                  <a:solidFill>
                    <a:srgbClr val="396692"/>
                  </a:solidFill>
                  <a:cs typeface="+mn-ea"/>
                  <a:sym typeface="+mn-lt"/>
                </a:rPr>
                <a:t>WECHAT</a:t>
              </a:r>
              <a:endParaRPr lang="en-US" altLang="zh-CN" sz="12450" b="1" dirty="0">
                <a:solidFill>
                  <a:srgbClr val="396692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" name="文本占位符 5"/>
          <p:cNvSpPr txBox="1"/>
          <p:nvPr/>
        </p:nvSpPr>
        <p:spPr>
          <a:xfrm>
            <a:off x="4356760" y="2759144"/>
            <a:ext cx="4202907" cy="254210"/>
          </a:xfrm>
          <a:prstGeom prst="rect">
            <a:avLst/>
          </a:prstGeom>
        </p:spPr>
        <p:txBody>
          <a:bodyPr lIns="68580" tIns="34290" rIns="68580" bIns="34290"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800">
                <a:cs typeface="+mn-ea"/>
                <a:sym typeface="+mn-lt"/>
              </a:rPr>
              <a:t>微信小程序课程组</a:t>
            </a:r>
            <a:endParaRPr lang="zh-CN" altLang="en-US" sz="1800" dirty="0">
              <a:cs typeface="+mn-ea"/>
              <a:sym typeface="+mn-lt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3133725" y="2223135"/>
            <a:ext cx="5356225" cy="10160"/>
          </a:xfrm>
          <a:prstGeom prst="line">
            <a:avLst/>
          </a:prstGeom>
          <a:noFill/>
          <a:ln w="25400">
            <a:solidFill>
              <a:srgbClr val="12406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cxnSp>
      <p:sp>
        <p:nvSpPr>
          <p:cNvPr id="13" name="文本框 11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2308860" y="1386205"/>
            <a:ext cx="6387465" cy="683895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r" defTabSz="51435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000" b="1" spc="30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第一章 </a:t>
            </a:r>
            <a:r>
              <a:rPr sz="4000" b="1" spc="30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初识微信小程序</a:t>
            </a:r>
            <a:endParaRPr sz="4000" b="1" spc="30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7091321" y="3356188"/>
            <a:ext cx="1285290" cy="1258802"/>
            <a:chOff x="3776040" y="4405586"/>
            <a:chExt cx="2021840" cy="2021840"/>
          </a:xfrm>
        </p:grpSpPr>
        <p:sp>
          <p:nvSpPr>
            <p:cNvPr id="16" name="PA_椭圆 75"/>
            <p:cNvSpPr/>
            <p:nvPr>
              <p:custDataLst>
                <p:tags r:id="rId3"/>
              </p:custDataLst>
            </p:nvPr>
          </p:nvSpPr>
          <p:spPr>
            <a:xfrm>
              <a:off x="3994173" y="4626101"/>
              <a:ext cx="1734620" cy="173462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63500" sx="103000" sy="103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sym typeface="思源黑体" panose="020B0500000000000000" pitchFamily="34" charset="-122"/>
              </a:endParaRPr>
            </a:p>
          </p:txBody>
        </p:sp>
        <p:pic>
          <p:nvPicPr>
            <p:cNvPr id="17" name="图片 16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776040" y="4405586"/>
              <a:ext cx="2021840" cy="2021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400" dirty="0">
                <a:solidFill>
                  <a:srgbClr val="124062"/>
                </a:solidFill>
                <a:cs typeface="+mn-ea"/>
                <a:sym typeface="+mn-lt"/>
              </a:rPr>
              <a:t>02 </a:t>
            </a:r>
            <a:r>
              <a:rPr lang="zh-CN" altLang="en-US" sz="2400" dirty="0">
                <a:solidFill>
                  <a:srgbClr val="124062"/>
                </a:solidFill>
                <a:cs typeface="+mn-ea"/>
                <a:sym typeface="+mn-lt"/>
              </a:rPr>
              <a:t>搭建开发环境</a:t>
            </a: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endParaRPr lang="zh-CN" altLang="en-US" sz="240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480060" y="655320"/>
            <a:ext cx="8216900" cy="6985"/>
          </a:xfrm>
          <a:prstGeom prst="line">
            <a:avLst/>
          </a:prstGeom>
          <a:ln w="15875" cap="sq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6"/>
          <p:cNvSpPr/>
          <p:nvPr/>
        </p:nvSpPr>
        <p:spPr bwMode="auto">
          <a:xfrm>
            <a:off x="1811099" y="1261201"/>
            <a:ext cx="1188132" cy="1093963"/>
          </a:xfrm>
          <a:custGeom>
            <a:avLst/>
            <a:gdLst>
              <a:gd name="T0" fmla="*/ 593 w 593"/>
              <a:gd name="T1" fmla="*/ 248 h 546"/>
              <a:gd name="T2" fmla="*/ 295 w 593"/>
              <a:gd name="T3" fmla="*/ 546 h 546"/>
              <a:gd name="T4" fmla="*/ 0 w 593"/>
              <a:gd name="T5" fmla="*/ 248 h 546"/>
              <a:gd name="T6" fmla="*/ 0 w 593"/>
              <a:gd name="T7" fmla="*/ 0 h 546"/>
              <a:gd name="T8" fmla="*/ 295 w 593"/>
              <a:gd name="T9" fmla="*/ 298 h 546"/>
              <a:gd name="T10" fmla="*/ 593 w 593"/>
              <a:gd name="T11" fmla="*/ 0 h 546"/>
              <a:gd name="T12" fmla="*/ 593 w 593"/>
              <a:gd name="T13" fmla="*/ 248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3" h="546">
                <a:moveTo>
                  <a:pt x="593" y="248"/>
                </a:moveTo>
                <a:lnTo>
                  <a:pt x="295" y="546"/>
                </a:lnTo>
                <a:lnTo>
                  <a:pt x="0" y="248"/>
                </a:lnTo>
                <a:lnTo>
                  <a:pt x="0" y="0"/>
                </a:lnTo>
                <a:lnTo>
                  <a:pt x="295" y="298"/>
                </a:lnTo>
                <a:lnTo>
                  <a:pt x="593" y="0"/>
                </a:lnTo>
                <a:lnTo>
                  <a:pt x="593" y="248"/>
                </a:lnTo>
                <a:close/>
              </a:path>
            </a:pathLst>
          </a:custGeom>
          <a:solidFill>
            <a:srgbClr val="124062"/>
          </a:solidFill>
          <a:ln w="25400">
            <a:noFill/>
          </a:ln>
          <a:effectLst>
            <a:outerShdw blurRad="1397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p>
            <a:pPr algn="ctr"/>
            <a:endParaRPr lang="zh-CN" altLang="en-US" sz="2100">
              <a:solidFill>
                <a:srgbClr val="FEFABC"/>
              </a:solidFill>
              <a:cs typeface="+mn-ea"/>
              <a:sym typeface="+mn-lt"/>
            </a:endParaRPr>
          </a:p>
        </p:txBody>
      </p:sp>
      <p:sp>
        <p:nvSpPr>
          <p:cNvPr id="12" name="Freeform 7"/>
          <p:cNvSpPr/>
          <p:nvPr/>
        </p:nvSpPr>
        <p:spPr bwMode="auto">
          <a:xfrm>
            <a:off x="1811099" y="2551425"/>
            <a:ext cx="1188132" cy="1091960"/>
          </a:xfrm>
          <a:custGeom>
            <a:avLst/>
            <a:gdLst>
              <a:gd name="T0" fmla="*/ 593 w 593"/>
              <a:gd name="T1" fmla="*/ 248 h 545"/>
              <a:gd name="T2" fmla="*/ 295 w 593"/>
              <a:gd name="T3" fmla="*/ 545 h 545"/>
              <a:gd name="T4" fmla="*/ 0 w 593"/>
              <a:gd name="T5" fmla="*/ 248 h 545"/>
              <a:gd name="T6" fmla="*/ 0 w 593"/>
              <a:gd name="T7" fmla="*/ 0 h 545"/>
              <a:gd name="T8" fmla="*/ 295 w 593"/>
              <a:gd name="T9" fmla="*/ 297 h 545"/>
              <a:gd name="T10" fmla="*/ 593 w 593"/>
              <a:gd name="T11" fmla="*/ 0 h 545"/>
              <a:gd name="T12" fmla="*/ 593 w 593"/>
              <a:gd name="T13" fmla="*/ 248 h 5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3" h="545">
                <a:moveTo>
                  <a:pt x="593" y="248"/>
                </a:moveTo>
                <a:lnTo>
                  <a:pt x="295" y="545"/>
                </a:lnTo>
                <a:lnTo>
                  <a:pt x="0" y="248"/>
                </a:lnTo>
                <a:lnTo>
                  <a:pt x="0" y="0"/>
                </a:lnTo>
                <a:lnTo>
                  <a:pt x="295" y="297"/>
                </a:lnTo>
                <a:lnTo>
                  <a:pt x="593" y="0"/>
                </a:lnTo>
                <a:lnTo>
                  <a:pt x="593" y="248"/>
                </a:lnTo>
                <a:close/>
              </a:path>
            </a:pathLst>
          </a:custGeom>
          <a:solidFill>
            <a:srgbClr val="537285"/>
          </a:solidFill>
          <a:ln w="25400">
            <a:noFill/>
          </a:ln>
          <a:effectLst>
            <a:outerShdw blurRad="1397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p>
            <a:pPr algn="ctr"/>
            <a:endParaRPr lang="zh-CN" altLang="en-US" sz="2100">
              <a:solidFill>
                <a:srgbClr val="FEFABC"/>
              </a:solidFill>
              <a:cs typeface="+mn-ea"/>
              <a:sym typeface="+mn-lt"/>
            </a:endParaRPr>
          </a:p>
        </p:txBody>
      </p:sp>
      <p:sp>
        <p:nvSpPr>
          <p:cNvPr id="13" name="Freeform 8"/>
          <p:cNvSpPr/>
          <p:nvPr/>
        </p:nvSpPr>
        <p:spPr bwMode="auto">
          <a:xfrm>
            <a:off x="1811099" y="3839646"/>
            <a:ext cx="1188132" cy="1093963"/>
          </a:xfrm>
          <a:custGeom>
            <a:avLst/>
            <a:gdLst>
              <a:gd name="T0" fmla="*/ 593 w 593"/>
              <a:gd name="T1" fmla="*/ 248 h 546"/>
              <a:gd name="T2" fmla="*/ 295 w 593"/>
              <a:gd name="T3" fmla="*/ 546 h 546"/>
              <a:gd name="T4" fmla="*/ 0 w 593"/>
              <a:gd name="T5" fmla="*/ 248 h 546"/>
              <a:gd name="T6" fmla="*/ 0 w 593"/>
              <a:gd name="T7" fmla="*/ 0 h 546"/>
              <a:gd name="T8" fmla="*/ 295 w 593"/>
              <a:gd name="T9" fmla="*/ 298 h 546"/>
              <a:gd name="T10" fmla="*/ 593 w 593"/>
              <a:gd name="T11" fmla="*/ 0 h 546"/>
              <a:gd name="T12" fmla="*/ 593 w 593"/>
              <a:gd name="T13" fmla="*/ 248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3" h="546">
                <a:moveTo>
                  <a:pt x="593" y="248"/>
                </a:moveTo>
                <a:lnTo>
                  <a:pt x="295" y="546"/>
                </a:lnTo>
                <a:lnTo>
                  <a:pt x="0" y="248"/>
                </a:lnTo>
                <a:lnTo>
                  <a:pt x="0" y="0"/>
                </a:lnTo>
                <a:lnTo>
                  <a:pt x="295" y="298"/>
                </a:lnTo>
                <a:lnTo>
                  <a:pt x="593" y="0"/>
                </a:lnTo>
                <a:lnTo>
                  <a:pt x="593" y="248"/>
                </a:lnTo>
                <a:close/>
              </a:path>
            </a:pathLst>
          </a:custGeom>
          <a:solidFill>
            <a:srgbClr val="124062"/>
          </a:solidFill>
          <a:ln w="25400">
            <a:noFill/>
          </a:ln>
          <a:effectLst>
            <a:outerShdw blurRad="1397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p>
            <a:pPr algn="ctr"/>
            <a:endParaRPr lang="zh-CN" altLang="en-US" sz="2100">
              <a:solidFill>
                <a:srgbClr val="FEFABC"/>
              </a:solidFill>
              <a:cs typeface="+mn-ea"/>
              <a:sym typeface="+mn-lt"/>
            </a:endParaRPr>
          </a:p>
        </p:txBody>
      </p:sp>
      <p:sp>
        <p:nvSpPr>
          <p:cNvPr id="14" name="Freeform 13"/>
          <p:cNvSpPr/>
          <p:nvPr/>
        </p:nvSpPr>
        <p:spPr bwMode="auto">
          <a:xfrm>
            <a:off x="2185505" y="2580951"/>
            <a:ext cx="439322" cy="276710"/>
          </a:xfrm>
          <a:custGeom>
            <a:avLst/>
            <a:gdLst/>
            <a:ahLst/>
            <a:cxnLst/>
            <a:rect l="l" t="t" r="r" b="b"/>
            <a:pathLst>
              <a:path w="686185" h="432198">
                <a:moveTo>
                  <a:pt x="101600" y="338535"/>
                </a:moveTo>
                <a:lnTo>
                  <a:pt x="101600" y="432198"/>
                </a:lnTo>
                <a:lnTo>
                  <a:pt x="30163" y="432198"/>
                </a:lnTo>
                <a:lnTo>
                  <a:pt x="30163" y="402036"/>
                </a:lnTo>
                <a:close/>
                <a:moveTo>
                  <a:pt x="206375" y="236935"/>
                </a:moveTo>
                <a:lnTo>
                  <a:pt x="206375" y="432198"/>
                </a:lnTo>
                <a:lnTo>
                  <a:pt x="134938" y="432198"/>
                </a:lnTo>
                <a:lnTo>
                  <a:pt x="134938" y="305198"/>
                </a:lnTo>
                <a:close/>
                <a:moveTo>
                  <a:pt x="520700" y="187723"/>
                </a:moveTo>
                <a:lnTo>
                  <a:pt x="520700" y="432198"/>
                </a:lnTo>
                <a:lnTo>
                  <a:pt x="446088" y="432198"/>
                </a:lnTo>
                <a:lnTo>
                  <a:pt x="446088" y="255986"/>
                </a:lnTo>
                <a:close/>
                <a:moveTo>
                  <a:pt x="341313" y="176610"/>
                </a:moveTo>
                <a:lnTo>
                  <a:pt x="363538" y="198835"/>
                </a:lnTo>
                <a:lnTo>
                  <a:pt x="415925" y="255985"/>
                </a:lnTo>
                <a:lnTo>
                  <a:pt x="415925" y="432198"/>
                </a:lnTo>
                <a:lnTo>
                  <a:pt x="363538" y="432198"/>
                </a:lnTo>
                <a:lnTo>
                  <a:pt x="341313" y="432198"/>
                </a:lnTo>
                <a:close/>
                <a:moveTo>
                  <a:pt x="311150" y="140098"/>
                </a:moveTo>
                <a:lnTo>
                  <a:pt x="311150" y="143273"/>
                </a:lnTo>
                <a:lnTo>
                  <a:pt x="311150" y="432198"/>
                </a:lnTo>
                <a:lnTo>
                  <a:pt x="239713" y="432198"/>
                </a:lnTo>
                <a:lnTo>
                  <a:pt x="239713" y="206773"/>
                </a:lnTo>
                <a:close/>
                <a:moveTo>
                  <a:pt x="625475" y="90885"/>
                </a:moveTo>
                <a:lnTo>
                  <a:pt x="625475" y="432198"/>
                </a:lnTo>
                <a:lnTo>
                  <a:pt x="550863" y="432198"/>
                </a:lnTo>
                <a:lnTo>
                  <a:pt x="550863" y="157560"/>
                </a:lnTo>
                <a:close/>
                <a:moveTo>
                  <a:pt x="666509" y="976"/>
                </a:moveTo>
                <a:cubicBezTo>
                  <a:pt x="681486" y="-2777"/>
                  <a:pt x="688975" y="4730"/>
                  <a:pt x="685231" y="15991"/>
                </a:cubicBezTo>
                <a:cubicBezTo>
                  <a:pt x="681486" y="31005"/>
                  <a:pt x="677742" y="49774"/>
                  <a:pt x="673998" y="61034"/>
                </a:cubicBezTo>
                <a:lnTo>
                  <a:pt x="670253" y="64788"/>
                </a:lnTo>
                <a:cubicBezTo>
                  <a:pt x="666509" y="76049"/>
                  <a:pt x="659020" y="79803"/>
                  <a:pt x="651531" y="68542"/>
                </a:cubicBezTo>
                <a:cubicBezTo>
                  <a:pt x="644042" y="64788"/>
                  <a:pt x="640298" y="61034"/>
                  <a:pt x="640298" y="57281"/>
                </a:cubicBezTo>
                <a:cubicBezTo>
                  <a:pt x="640287" y="57291"/>
                  <a:pt x="638821" y="58656"/>
                  <a:pt x="430610" y="252470"/>
                </a:cubicBezTo>
                <a:cubicBezTo>
                  <a:pt x="430599" y="252458"/>
                  <a:pt x="429766" y="251578"/>
                  <a:pt x="363210" y="181151"/>
                </a:cubicBezTo>
                <a:cubicBezTo>
                  <a:pt x="363202" y="181142"/>
                  <a:pt x="362552" y="180444"/>
                  <a:pt x="310787" y="124846"/>
                </a:cubicBezTo>
                <a:cubicBezTo>
                  <a:pt x="310773" y="124860"/>
                  <a:pt x="308720" y="126761"/>
                  <a:pt x="14977" y="398861"/>
                </a:cubicBezTo>
                <a:cubicBezTo>
                  <a:pt x="14973" y="398858"/>
                  <a:pt x="14886" y="398792"/>
                  <a:pt x="13105" y="397454"/>
                </a:cubicBezTo>
                <a:lnTo>
                  <a:pt x="0" y="387600"/>
                </a:lnTo>
                <a:cubicBezTo>
                  <a:pt x="15" y="387586"/>
                  <a:pt x="2181" y="385572"/>
                  <a:pt x="310787" y="98571"/>
                </a:cubicBezTo>
                <a:cubicBezTo>
                  <a:pt x="310796" y="98580"/>
                  <a:pt x="311449" y="99281"/>
                  <a:pt x="363210" y="154875"/>
                </a:cubicBezTo>
                <a:cubicBezTo>
                  <a:pt x="363221" y="154887"/>
                  <a:pt x="364066" y="155781"/>
                  <a:pt x="430610" y="226194"/>
                </a:cubicBezTo>
                <a:cubicBezTo>
                  <a:pt x="430620" y="226185"/>
                  <a:pt x="432012" y="224897"/>
                  <a:pt x="625320" y="46020"/>
                </a:cubicBezTo>
                <a:cubicBezTo>
                  <a:pt x="621576" y="42266"/>
                  <a:pt x="621576" y="38513"/>
                  <a:pt x="617831" y="34759"/>
                </a:cubicBezTo>
                <a:lnTo>
                  <a:pt x="614087" y="31005"/>
                </a:lnTo>
                <a:cubicBezTo>
                  <a:pt x="606598" y="23498"/>
                  <a:pt x="610342" y="15991"/>
                  <a:pt x="621576" y="12237"/>
                </a:cubicBezTo>
                <a:cubicBezTo>
                  <a:pt x="636553" y="8484"/>
                  <a:pt x="655275" y="4730"/>
                  <a:pt x="666509" y="976"/>
                </a:cubicBezTo>
                <a:close/>
              </a:path>
            </a:pathLst>
          </a:custGeom>
          <a:solidFill>
            <a:srgbClr val="5372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Freeform 20"/>
          <p:cNvSpPr/>
          <p:nvPr/>
        </p:nvSpPr>
        <p:spPr bwMode="auto">
          <a:xfrm>
            <a:off x="2246842" y="1261201"/>
            <a:ext cx="316646" cy="371475"/>
          </a:xfrm>
          <a:custGeom>
            <a:avLst/>
            <a:gdLst/>
            <a:ahLst/>
            <a:cxnLst/>
            <a:rect l="l" t="t" r="r" b="b"/>
            <a:pathLst>
              <a:path w="422194" h="495300">
                <a:moveTo>
                  <a:pt x="221309" y="211137"/>
                </a:moveTo>
                <a:cubicBezTo>
                  <a:pt x="228811" y="211137"/>
                  <a:pt x="236313" y="218615"/>
                  <a:pt x="236313" y="226093"/>
                </a:cubicBezTo>
                <a:cubicBezTo>
                  <a:pt x="236313" y="229832"/>
                  <a:pt x="236313" y="233571"/>
                  <a:pt x="232562" y="237310"/>
                </a:cubicBezTo>
                <a:cubicBezTo>
                  <a:pt x="232562" y="237310"/>
                  <a:pt x="232562" y="237310"/>
                  <a:pt x="243815" y="349480"/>
                </a:cubicBezTo>
                <a:cubicBezTo>
                  <a:pt x="243815" y="349480"/>
                  <a:pt x="243815" y="349480"/>
                  <a:pt x="221309" y="409304"/>
                </a:cubicBezTo>
                <a:cubicBezTo>
                  <a:pt x="221309" y="409304"/>
                  <a:pt x="221309" y="409304"/>
                  <a:pt x="262570" y="304612"/>
                </a:cubicBezTo>
                <a:cubicBezTo>
                  <a:pt x="262570" y="304612"/>
                  <a:pt x="262570" y="304612"/>
                  <a:pt x="300080" y="214876"/>
                </a:cubicBezTo>
                <a:cubicBezTo>
                  <a:pt x="300080" y="214876"/>
                  <a:pt x="300080" y="214876"/>
                  <a:pt x="333838" y="214876"/>
                </a:cubicBezTo>
                <a:cubicBezTo>
                  <a:pt x="352593" y="218615"/>
                  <a:pt x="390103" y="226093"/>
                  <a:pt x="408858" y="270961"/>
                </a:cubicBezTo>
                <a:cubicBezTo>
                  <a:pt x="423862" y="297134"/>
                  <a:pt x="423862" y="409304"/>
                  <a:pt x="420111" y="495300"/>
                </a:cubicBezTo>
                <a:cubicBezTo>
                  <a:pt x="420111" y="495300"/>
                  <a:pt x="420111" y="495300"/>
                  <a:pt x="352593" y="495300"/>
                </a:cubicBezTo>
                <a:cubicBezTo>
                  <a:pt x="352593" y="495300"/>
                  <a:pt x="352593" y="495300"/>
                  <a:pt x="348842" y="330785"/>
                </a:cubicBezTo>
                <a:cubicBezTo>
                  <a:pt x="348842" y="330785"/>
                  <a:pt x="348842" y="329850"/>
                  <a:pt x="347436" y="329383"/>
                </a:cubicBezTo>
                <a:lnTo>
                  <a:pt x="337589" y="330785"/>
                </a:lnTo>
                <a:lnTo>
                  <a:pt x="333838" y="327046"/>
                </a:lnTo>
                <a:cubicBezTo>
                  <a:pt x="333838" y="327046"/>
                  <a:pt x="333838" y="327046"/>
                  <a:pt x="337589" y="495300"/>
                </a:cubicBezTo>
                <a:cubicBezTo>
                  <a:pt x="337589" y="495300"/>
                  <a:pt x="337589" y="495300"/>
                  <a:pt x="213807" y="495300"/>
                </a:cubicBezTo>
                <a:cubicBezTo>
                  <a:pt x="213807" y="495300"/>
                  <a:pt x="213807" y="495300"/>
                  <a:pt x="86273" y="495300"/>
                </a:cubicBezTo>
                <a:cubicBezTo>
                  <a:pt x="86273" y="495300"/>
                  <a:pt x="86273" y="495300"/>
                  <a:pt x="86273" y="330785"/>
                </a:cubicBezTo>
                <a:cubicBezTo>
                  <a:pt x="75050" y="327056"/>
                  <a:pt x="75020" y="330765"/>
                  <a:pt x="75020" y="330785"/>
                </a:cubicBezTo>
                <a:cubicBezTo>
                  <a:pt x="75020" y="330785"/>
                  <a:pt x="75020" y="330785"/>
                  <a:pt x="71269" y="495300"/>
                </a:cubicBezTo>
                <a:cubicBezTo>
                  <a:pt x="71269" y="495300"/>
                  <a:pt x="71269" y="495300"/>
                  <a:pt x="0" y="495300"/>
                </a:cubicBezTo>
                <a:cubicBezTo>
                  <a:pt x="0" y="409304"/>
                  <a:pt x="0" y="297134"/>
                  <a:pt x="11253" y="270961"/>
                </a:cubicBezTo>
                <a:cubicBezTo>
                  <a:pt x="22506" y="233571"/>
                  <a:pt x="56265" y="218615"/>
                  <a:pt x="86273" y="214876"/>
                </a:cubicBezTo>
                <a:cubicBezTo>
                  <a:pt x="86273" y="214876"/>
                  <a:pt x="86273" y="214876"/>
                  <a:pt x="142538" y="214876"/>
                </a:cubicBezTo>
                <a:cubicBezTo>
                  <a:pt x="142538" y="214876"/>
                  <a:pt x="142538" y="214876"/>
                  <a:pt x="180048" y="300873"/>
                </a:cubicBezTo>
                <a:cubicBezTo>
                  <a:pt x="180048" y="300873"/>
                  <a:pt x="180048" y="300873"/>
                  <a:pt x="195052" y="345741"/>
                </a:cubicBezTo>
                <a:cubicBezTo>
                  <a:pt x="195052" y="345741"/>
                  <a:pt x="195052" y="345741"/>
                  <a:pt x="206305" y="237310"/>
                </a:cubicBezTo>
                <a:cubicBezTo>
                  <a:pt x="206305" y="233571"/>
                  <a:pt x="202554" y="229832"/>
                  <a:pt x="202554" y="226093"/>
                </a:cubicBezTo>
                <a:cubicBezTo>
                  <a:pt x="202554" y="222354"/>
                  <a:pt x="206305" y="214876"/>
                  <a:pt x="213807" y="214876"/>
                </a:cubicBezTo>
                <a:cubicBezTo>
                  <a:pt x="213807" y="211137"/>
                  <a:pt x="217558" y="211137"/>
                  <a:pt x="221309" y="211137"/>
                </a:cubicBezTo>
                <a:close/>
                <a:moveTo>
                  <a:pt x="213438" y="0"/>
                </a:moveTo>
                <a:lnTo>
                  <a:pt x="220954" y="0"/>
                </a:lnTo>
                <a:cubicBezTo>
                  <a:pt x="269810" y="0"/>
                  <a:pt x="311150" y="41474"/>
                  <a:pt x="311150" y="90488"/>
                </a:cubicBezTo>
                <a:cubicBezTo>
                  <a:pt x="311150" y="139502"/>
                  <a:pt x="269810" y="180975"/>
                  <a:pt x="220954" y="180975"/>
                </a:cubicBezTo>
                <a:cubicBezTo>
                  <a:pt x="217196" y="180975"/>
                  <a:pt x="213438" y="180975"/>
                  <a:pt x="213438" y="177205"/>
                </a:cubicBezTo>
                <a:cubicBezTo>
                  <a:pt x="164582" y="173435"/>
                  <a:pt x="127000" y="135731"/>
                  <a:pt x="127000" y="90488"/>
                </a:cubicBezTo>
                <a:cubicBezTo>
                  <a:pt x="127000" y="41474"/>
                  <a:pt x="164582" y="3771"/>
                  <a:pt x="213438" y="0"/>
                </a:cubicBezTo>
                <a:close/>
              </a:path>
            </a:pathLst>
          </a:custGeom>
          <a:solidFill>
            <a:srgbClr val="124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6" name="Freeform 22"/>
          <p:cNvSpPr>
            <a:spLocks noEditPoints="1"/>
          </p:cNvSpPr>
          <p:nvPr/>
        </p:nvSpPr>
        <p:spPr bwMode="auto">
          <a:xfrm>
            <a:off x="2286468" y="3873926"/>
            <a:ext cx="237395" cy="411611"/>
          </a:xfrm>
          <a:custGeom>
            <a:avLst/>
            <a:gdLst>
              <a:gd name="T0" fmla="*/ 45 w 105"/>
              <a:gd name="T1" fmla="*/ 139 h 182"/>
              <a:gd name="T2" fmla="*/ 45 w 105"/>
              <a:gd name="T3" fmla="*/ 96 h 182"/>
              <a:gd name="T4" fmla="*/ 14 w 105"/>
              <a:gd name="T5" fmla="*/ 79 h 182"/>
              <a:gd name="T6" fmla="*/ 4 w 105"/>
              <a:gd name="T7" fmla="*/ 51 h 182"/>
              <a:gd name="T8" fmla="*/ 15 w 105"/>
              <a:gd name="T9" fmla="*/ 23 h 182"/>
              <a:gd name="T10" fmla="*/ 45 w 105"/>
              <a:gd name="T11" fmla="*/ 10 h 182"/>
              <a:gd name="T12" fmla="*/ 45 w 105"/>
              <a:gd name="T13" fmla="*/ 0 h 182"/>
              <a:gd name="T14" fmla="*/ 60 w 105"/>
              <a:gd name="T15" fmla="*/ 0 h 182"/>
              <a:gd name="T16" fmla="*/ 60 w 105"/>
              <a:gd name="T17" fmla="*/ 10 h 182"/>
              <a:gd name="T18" fmla="*/ 87 w 105"/>
              <a:gd name="T19" fmla="*/ 21 h 182"/>
              <a:gd name="T20" fmla="*/ 100 w 105"/>
              <a:gd name="T21" fmla="*/ 45 h 182"/>
              <a:gd name="T22" fmla="*/ 73 w 105"/>
              <a:gd name="T23" fmla="*/ 49 h 182"/>
              <a:gd name="T24" fmla="*/ 60 w 105"/>
              <a:gd name="T25" fmla="*/ 32 h 182"/>
              <a:gd name="T26" fmla="*/ 60 w 105"/>
              <a:gd name="T27" fmla="*/ 72 h 182"/>
              <a:gd name="T28" fmla="*/ 95 w 105"/>
              <a:gd name="T29" fmla="*/ 89 h 182"/>
              <a:gd name="T30" fmla="*/ 105 w 105"/>
              <a:gd name="T31" fmla="*/ 116 h 182"/>
              <a:gd name="T32" fmla="*/ 93 w 105"/>
              <a:gd name="T33" fmla="*/ 147 h 182"/>
              <a:gd name="T34" fmla="*/ 60 w 105"/>
              <a:gd name="T35" fmla="*/ 163 h 182"/>
              <a:gd name="T36" fmla="*/ 60 w 105"/>
              <a:gd name="T37" fmla="*/ 182 h 182"/>
              <a:gd name="T38" fmla="*/ 45 w 105"/>
              <a:gd name="T39" fmla="*/ 182 h 182"/>
              <a:gd name="T40" fmla="*/ 45 w 105"/>
              <a:gd name="T41" fmla="*/ 163 h 182"/>
              <a:gd name="T42" fmla="*/ 14 w 105"/>
              <a:gd name="T43" fmla="*/ 150 h 182"/>
              <a:gd name="T44" fmla="*/ 0 w 105"/>
              <a:gd name="T45" fmla="*/ 119 h 182"/>
              <a:gd name="T46" fmla="*/ 28 w 105"/>
              <a:gd name="T47" fmla="*/ 116 h 182"/>
              <a:gd name="T48" fmla="*/ 34 w 105"/>
              <a:gd name="T49" fmla="*/ 130 h 182"/>
              <a:gd name="T50" fmla="*/ 45 w 105"/>
              <a:gd name="T51" fmla="*/ 139 h 182"/>
              <a:gd name="T52" fmla="*/ 45 w 105"/>
              <a:gd name="T53" fmla="*/ 32 h 182"/>
              <a:gd name="T54" fmla="*/ 35 w 105"/>
              <a:gd name="T55" fmla="*/ 39 h 182"/>
              <a:gd name="T56" fmla="*/ 31 w 105"/>
              <a:gd name="T57" fmla="*/ 50 h 182"/>
              <a:gd name="T58" fmla="*/ 34 w 105"/>
              <a:gd name="T59" fmla="*/ 60 h 182"/>
              <a:gd name="T60" fmla="*/ 45 w 105"/>
              <a:gd name="T61" fmla="*/ 67 h 182"/>
              <a:gd name="T62" fmla="*/ 45 w 105"/>
              <a:gd name="T63" fmla="*/ 32 h 182"/>
              <a:gd name="T64" fmla="*/ 60 w 105"/>
              <a:gd name="T65" fmla="*/ 140 h 182"/>
              <a:gd name="T66" fmla="*/ 73 w 105"/>
              <a:gd name="T67" fmla="*/ 133 h 182"/>
              <a:gd name="T68" fmla="*/ 78 w 105"/>
              <a:gd name="T69" fmla="*/ 120 h 182"/>
              <a:gd name="T70" fmla="*/ 74 w 105"/>
              <a:gd name="T71" fmla="*/ 108 h 182"/>
              <a:gd name="T72" fmla="*/ 60 w 105"/>
              <a:gd name="T73" fmla="*/ 101 h 182"/>
              <a:gd name="T74" fmla="*/ 60 w 105"/>
              <a:gd name="T75" fmla="*/ 14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05" h="182">
                <a:moveTo>
                  <a:pt x="45" y="139"/>
                </a:moveTo>
                <a:cubicBezTo>
                  <a:pt x="45" y="96"/>
                  <a:pt x="45" y="96"/>
                  <a:pt x="45" y="96"/>
                </a:cubicBezTo>
                <a:cubicBezTo>
                  <a:pt x="31" y="92"/>
                  <a:pt x="20" y="87"/>
                  <a:pt x="14" y="79"/>
                </a:cubicBezTo>
                <a:cubicBezTo>
                  <a:pt x="7" y="71"/>
                  <a:pt x="4" y="62"/>
                  <a:pt x="4" y="51"/>
                </a:cubicBezTo>
                <a:cubicBezTo>
                  <a:pt x="4" y="40"/>
                  <a:pt x="8" y="30"/>
                  <a:pt x="15" y="23"/>
                </a:cubicBezTo>
                <a:cubicBezTo>
                  <a:pt x="22" y="15"/>
                  <a:pt x="32" y="11"/>
                  <a:pt x="45" y="10"/>
                </a:cubicBezTo>
                <a:cubicBezTo>
                  <a:pt x="45" y="0"/>
                  <a:pt x="45" y="0"/>
                  <a:pt x="45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0" y="10"/>
                  <a:pt x="60" y="10"/>
                  <a:pt x="60" y="10"/>
                </a:cubicBezTo>
                <a:cubicBezTo>
                  <a:pt x="72" y="11"/>
                  <a:pt x="81" y="15"/>
                  <a:pt x="87" y="21"/>
                </a:cubicBezTo>
                <a:cubicBezTo>
                  <a:pt x="94" y="27"/>
                  <a:pt x="99" y="35"/>
                  <a:pt x="100" y="45"/>
                </a:cubicBezTo>
                <a:cubicBezTo>
                  <a:pt x="73" y="49"/>
                  <a:pt x="73" y="49"/>
                  <a:pt x="73" y="49"/>
                </a:cubicBezTo>
                <a:cubicBezTo>
                  <a:pt x="71" y="41"/>
                  <a:pt x="67" y="35"/>
                  <a:pt x="60" y="32"/>
                </a:cubicBezTo>
                <a:cubicBezTo>
                  <a:pt x="60" y="72"/>
                  <a:pt x="60" y="72"/>
                  <a:pt x="60" y="72"/>
                </a:cubicBezTo>
                <a:cubicBezTo>
                  <a:pt x="77" y="76"/>
                  <a:pt x="89" y="82"/>
                  <a:pt x="95" y="89"/>
                </a:cubicBezTo>
                <a:cubicBezTo>
                  <a:pt x="102" y="96"/>
                  <a:pt x="105" y="105"/>
                  <a:pt x="105" y="116"/>
                </a:cubicBezTo>
                <a:cubicBezTo>
                  <a:pt x="105" y="128"/>
                  <a:pt x="101" y="139"/>
                  <a:pt x="93" y="147"/>
                </a:cubicBezTo>
                <a:cubicBezTo>
                  <a:pt x="85" y="156"/>
                  <a:pt x="74" y="161"/>
                  <a:pt x="60" y="163"/>
                </a:cubicBezTo>
                <a:cubicBezTo>
                  <a:pt x="60" y="182"/>
                  <a:pt x="60" y="182"/>
                  <a:pt x="60" y="182"/>
                </a:cubicBezTo>
                <a:cubicBezTo>
                  <a:pt x="45" y="182"/>
                  <a:pt x="45" y="182"/>
                  <a:pt x="45" y="182"/>
                </a:cubicBezTo>
                <a:cubicBezTo>
                  <a:pt x="45" y="163"/>
                  <a:pt x="45" y="163"/>
                  <a:pt x="45" y="163"/>
                </a:cubicBezTo>
                <a:cubicBezTo>
                  <a:pt x="32" y="162"/>
                  <a:pt x="22" y="157"/>
                  <a:pt x="14" y="150"/>
                </a:cubicBezTo>
                <a:cubicBezTo>
                  <a:pt x="7" y="143"/>
                  <a:pt x="2" y="132"/>
                  <a:pt x="0" y="119"/>
                </a:cubicBezTo>
                <a:cubicBezTo>
                  <a:pt x="28" y="116"/>
                  <a:pt x="28" y="116"/>
                  <a:pt x="28" y="116"/>
                </a:cubicBezTo>
                <a:cubicBezTo>
                  <a:pt x="29" y="122"/>
                  <a:pt x="31" y="126"/>
                  <a:pt x="34" y="130"/>
                </a:cubicBezTo>
                <a:cubicBezTo>
                  <a:pt x="37" y="134"/>
                  <a:pt x="41" y="137"/>
                  <a:pt x="45" y="139"/>
                </a:cubicBezTo>
                <a:close/>
                <a:moveTo>
                  <a:pt x="45" y="32"/>
                </a:moveTo>
                <a:cubicBezTo>
                  <a:pt x="40" y="33"/>
                  <a:pt x="37" y="36"/>
                  <a:pt x="35" y="39"/>
                </a:cubicBezTo>
                <a:cubicBezTo>
                  <a:pt x="32" y="42"/>
                  <a:pt x="31" y="46"/>
                  <a:pt x="31" y="50"/>
                </a:cubicBezTo>
                <a:cubicBezTo>
                  <a:pt x="31" y="53"/>
                  <a:pt x="32" y="57"/>
                  <a:pt x="34" y="60"/>
                </a:cubicBezTo>
                <a:cubicBezTo>
                  <a:pt x="36" y="63"/>
                  <a:pt x="40" y="65"/>
                  <a:pt x="45" y="67"/>
                </a:cubicBezTo>
                <a:lnTo>
                  <a:pt x="45" y="32"/>
                </a:lnTo>
                <a:close/>
                <a:moveTo>
                  <a:pt x="60" y="140"/>
                </a:moveTo>
                <a:cubicBezTo>
                  <a:pt x="66" y="139"/>
                  <a:pt x="70" y="137"/>
                  <a:pt x="73" y="133"/>
                </a:cubicBezTo>
                <a:cubicBezTo>
                  <a:pt x="77" y="129"/>
                  <a:pt x="78" y="125"/>
                  <a:pt x="78" y="120"/>
                </a:cubicBezTo>
                <a:cubicBezTo>
                  <a:pt x="78" y="115"/>
                  <a:pt x="77" y="111"/>
                  <a:pt x="74" y="108"/>
                </a:cubicBezTo>
                <a:cubicBezTo>
                  <a:pt x="71" y="105"/>
                  <a:pt x="67" y="102"/>
                  <a:pt x="60" y="101"/>
                </a:cubicBezTo>
                <a:lnTo>
                  <a:pt x="60" y="140"/>
                </a:lnTo>
                <a:close/>
              </a:path>
            </a:pathLst>
          </a:custGeom>
          <a:solidFill>
            <a:srgbClr val="124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7" name="TextBox 27"/>
          <p:cNvSpPr txBox="1"/>
          <p:nvPr/>
        </p:nvSpPr>
        <p:spPr>
          <a:xfrm>
            <a:off x="3301682" y="1627524"/>
            <a:ext cx="3747999" cy="25273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8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打开微信公众平台网站，单击”立即注册”按钮</a:t>
            </a:r>
            <a:endParaRPr lang="zh-CN" altLang="en-US" sz="80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TextBox 28"/>
          <p:cNvSpPr txBox="1"/>
          <p:nvPr/>
        </p:nvSpPr>
        <p:spPr>
          <a:xfrm>
            <a:off x="3292774" y="1338425"/>
            <a:ext cx="596265" cy="276860"/>
          </a:xfrm>
          <a:prstGeom prst="rect">
            <a:avLst/>
          </a:prstGeom>
          <a:noFill/>
        </p:spPr>
        <p:txBody>
          <a:bodyPr wrap="none" lIns="68580" tIns="0" rIns="68580" bIns="0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b="1" dirty="0">
                <a:solidFill>
                  <a:srgbClr val="124062"/>
                </a:solidFill>
                <a:cs typeface="+mn-ea"/>
                <a:sym typeface="+mn-lt"/>
              </a:rPr>
              <a:t>第一步</a:t>
            </a:r>
            <a:endParaRPr lang="zh-CN" altLang="en-US" sz="1200" b="1" dirty="0">
              <a:solidFill>
                <a:srgbClr val="124062"/>
              </a:solidFill>
              <a:cs typeface="+mn-ea"/>
              <a:sym typeface="+mn-lt"/>
            </a:endParaRPr>
          </a:p>
        </p:txBody>
      </p:sp>
      <p:sp>
        <p:nvSpPr>
          <p:cNvPr id="19" name="TextBox 29"/>
          <p:cNvSpPr txBox="1"/>
          <p:nvPr/>
        </p:nvSpPr>
        <p:spPr>
          <a:xfrm>
            <a:off x="3301682" y="2935386"/>
            <a:ext cx="3747999" cy="25273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8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选择注册小程序账号类型</a:t>
            </a:r>
            <a:endParaRPr lang="zh-CN" altLang="en-US" sz="80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TextBox 30"/>
          <p:cNvSpPr txBox="1"/>
          <p:nvPr/>
        </p:nvSpPr>
        <p:spPr>
          <a:xfrm>
            <a:off x="3292774" y="2646288"/>
            <a:ext cx="596265" cy="276860"/>
          </a:xfrm>
          <a:prstGeom prst="rect">
            <a:avLst/>
          </a:prstGeom>
          <a:noFill/>
        </p:spPr>
        <p:txBody>
          <a:bodyPr wrap="none" lIns="68580" tIns="0" rIns="68580" bIns="0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b="1" dirty="0">
                <a:solidFill>
                  <a:srgbClr val="537285"/>
                </a:solidFill>
                <a:cs typeface="+mn-ea"/>
                <a:sym typeface="+mn-lt"/>
              </a:rPr>
              <a:t>第二步</a:t>
            </a:r>
            <a:endParaRPr lang="zh-CN" altLang="en-US" sz="1200" b="1" dirty="0">
              <a:solidFill>
                <a:srgbClr val="537285"/>
              </a:solidFill>
              <a:cs typeface="+mn-ea"/>
              <a:sym typeface="+mn-lt"/>
            </a:endParaRPr>
          </a:p>
        </p:txBody>
      </p:sp>
      <p:sp>
        <p:nvSpPr>
          <p:cNvPr id="21" name="TextBox 31"/>
          <p:cNvSpPr txBox="1"/>
          <p:nvPr/>
        </p:nvSpPr>
        <p:spPr>
          <a:xfrm>
            <a:off x="3301682" y="4285537"/>
            <a:ext cx="3747999" cy="25273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8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填写个人信息，完成注册</a:t>
            </a:r>
            <a:endParaRPr lang="zh-CN" altLang="en-US" sz="80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TextBox 32"/>
          <p:cNvSpPr txBox="1"/>
          <p:nvPr/>
        </p:nvSpPr>
        <p:spPr>
          <a:xfrm>
            <a:off x="3292774" y="3996438"/>
            <a:ext cx="596265" cy="276860"/>
          </a:xfrm>
          <a:prstGeom prst="rect">
            <a:avLst/>
          </a:prstGeom>
          <a:noFill/>
        </p:spPr>
        <p:txBody>
          <a:bodyPr wrap="none" lIns="68580" tIns="0" rIns="68580" bIns="0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b="1" dirty="0">
                <a:solidFill>
                  <a:srgbClr val="124062"/>
                </a:solidFill>
                <a:cs typeface="+mn-ea"/>
                <a:sym typeface="+mn-lt"/>
              </a:rPr>
              <a:t>第三步</a:t>
            </a:r>
            <a:endParaRPr lang="zh-CN" altLang="en-US" sz="1200" b="1" dirty="0">
              <a:solidFill>
                <a:srgbClr val="124062"/>
              </a:solidFill>
              <a:cs typeface="+mn-ea"/>
              <a:sym typeface="+mn-lt"/>
            </a:endParaRPr>
          </a:p>
        </p:txBody>
      </p:sp>
      <p:cxnSp>
        <p:nvCxnSpPr>
          <p:cNvPr id="25" name="直接箭头连接符 24"/>
          <p:cNvCxnSpPr>
            <a:stCxn id="11" idx="1"/>
          </p:cNvCxnSpPr>
          <p:nvPr/>
        </p:nvCxnSpPr>
        <p:spPr>
          <a:xfrm>
            <a:off x="2402205" y="2355215"/>
            <a:ext cx="3357880" cy="63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2" idx="1"/>
          </p:cNvCxnSpPr>
          <p:nvPr/>
        </p:nvCxnSpPr>
        <p:spPr>
          <a:xfrm>
            <a:off x="2402205" y="3643630"/>
            <a:ext cx="3398520" cy="317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13" idx="1"/>
          </p:cNvCxnSpPr>
          <p:nvPr/>
        </p:nvCxnSpPr>
        <p:spPr>
          <a:xfrm flipV="1">
            <a:off x="2402205" y="4931410"/>
            <a:ext cx="3412490" cy="254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151"/>
          <p:cNvSpPr txBox="1"/>
          <p:nvPr/>
        </p:nvSpPr>
        <p:spPr>
          <a:xfrm>
            <a:off x="377190" y="767715"/>
            <a:ext cx="3506470" cy="299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defTabSz="685800"/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个人开发者申请微信公众平台账号</a:t>
            </a:r>
            <a:endParaRPr lang="zh-CN" altLang="en-US" sz="1500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pic>
        <p:nvPicPr>
          <p:cNvPr id="6" name="图片 1"/>
          <p:cNvPicPr>
            <a:picLocks noChangeAspect="1"/>
          </p:cNvPicPr>
          <p:nvPr/>
        </p:nvPicPr>
        <p:blipFill>
          <a:blip r:embed="rId1"/>
          <a:srcRect l="24225" t="5905" r="26273" b="56426"/>
          <a:stretch>
            <a:fillRect/>
          </a:stretch>
        </p:blipFill>
        <p:spPr>
          <a:xfrm>
            <a:off x="6031230" y="933450"/>
            <a:ext cx="2519680" cy="1078230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" name="文本框 3"/>
          <p:cNvSpPr txBox="1"/>
          <p:nvPr/>
        </p:nvSpPr>
        <p:spPr>
          <a:xfrm>
            <a:off x="6134100" y="2049145"/>
            <a:ext cx="24168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https://mp.weixin.qq.com/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</a:endParaRPr>
          </a:p>
        </p:txBody>
      </p:sp>
      <p:pic>
        <p:nvPicPr>
          <p:cNvPr id="7" name="图片 2"/>
          <p:cNvPicPr>
            <a:picLocks noChangeAspect="1"/>
          </p:cNvPicPr>
          <p:nvPr/>
        </p:nvPicPr>
        <p:blipFill>
          <a:blip r:embed="rId2"/>
          <a:srcRect l="32049" t="26481" r="32569" b="33066"/>
          <a:stretch>
            <a:fillRect/>
          </a:stretch>
        </p:blipFill>
        <p:spPr>
          <a:xfrm>
            <a:off x="6345555" y="2456815"/>
            <a:ext cx="1891030" cy="12160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3"/>
          <p:cNvPicPr>
            <a:picLocks noChangeAspect="1"/>
          </p:cNvPicPr>
          <p:nvPr/>
        </p:nvPicPr>
        <p:blipFill>
          <a:blip r:embed="rId3"/>
          <a:srcRect l="18287" t="16213" r="41433" b="8568"/>
          <a:stretch>
            <a:fillRect/>
          </a:stretch>
        </p:blipFill>
        <p:spPr>
          <a:xfrm>
            <a:off x="6721475" y="3734435"/>
            <a:ext cx="1307465" cy="13747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5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/>
      <p:bldP spid="18" grpId="0"/>
      <p:bldP spid="19" grpId="0"/>
      <p:bldP spid="20" grpId="0"/>
      <p:bldP spid="21" grpId="0"/>
      <p:bldP spid="22" grpId="0"/>
      <p:bldP spid="52" grpId="0"/>
      <p:bldP spid="4" grpId="0"/>
      <p:bldP spid="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400" dirty="0">
                <a:solidFill>
                  <a:srgbClr val="124062"/>
                </a:solidFill>
                <a:cs typeface="+mn-ea"/>
                <a:sym typeface="+mn-lt"/>
              </a:rPr>
              <a:t>02 </a:t>
            </a:r>
            <a:r>
              <a:rPr lang="zh-CN" altLang="en-US" sz="2400" dirty="0">
                <a:solidFill>
                  <a:srgbClr val="124062"/>
                </a:solidFill>
                <a:cs typeface="+mn-ea"/>
                <a:sym typeface="+mn-lt"/>
              </a:rPr>
              <a:t>搭建开发环境</a:t>
            </a: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endParaRPr lang="zh-CN" altLang="en-US" sz="240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480060" y="655320"/>
            <a:ext cx="8216900" cy="6985"/>
          </a:xfrm>
          <a:prstGeom prst="line">
            <a:avLst/>
          </a:prstGeom>
          <a:ln w="15875" cap="sq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8"/>
          <p:cNvSpPr>
            <a:spLocks noChangeArrowheads="1"/>
          </p:cNvSpPr>
          <p:nvPr/>
        </p:nvSpPr>
        <p:spPr bwMode="auto">
          <a:xfrm>
            <a:off x="2343785" y="847725"/>
            <a:ext cx="4251325" cy="485775"/>
          </a:xfrm>
          <a:prstGeom prst="rect">
            <a:avLst/>
          </a:prstGeom>
          <a:solidFill>
            <a:srgbClr val="124062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2000" tIns="34290" rIns="162000" bIns="34290" numCol="1" spcCol="0" rtlCol="0" fromWordArt="0" anchor="ctr" anchorCtr="0" forceAA="0" compatLnSpc="1">
            <a:noAutofit/>
          </a:bodyPr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小程序管理后台页面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0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1271" t="10350" r="28125" b="27695"/>
          <a:stretch>
            <a:fillRect/>
          </a:stretch>
        </p:blipFill>
        <p:spPr>
          <a:xfrm>
            <a:off x="1577975" y="1450340"/>
            <a:ext cx="6021705" cy="34632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bldLvl="0" animBg="1"/>
      <p:bldP spid="5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400" dirty="0">
                <a:solidFill>
                  <a:srgbClr val="124062"/>
                </a:solidFill>
                <a:cs typeface="+mn-ea"/>
                <a:sym typeface="+mn-lt"/>
              </a:rPr>
              <a:t>02 </a:t>
            </a:r>
            <a:r>
              <a:rPr lang="zh-CN" altLang="en-US" sz="2400" dirty="0">
                <a:solidFill>
                  <a:srgbClr val="124062"/>
                </a:solidFill>
                <a:cs typeface="+mn-ea"/>
                <a:sym typeface="+mn-lt"/>
              </a:rPr>
              <a:t>搭建开发环境</a:t>
            </a: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endParaRPr lang="zh-CN" altLang="en-US" sz="240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480060" y="655320"/>
            <a:ext cx="8216900" cy="6985"/>
          </a:xfrm>
          <a:prstGeom prst="line">
            <a:avLst/>
          </a:prstGeom>
          <a:ln w="15875" cap="sq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151"/>
          <p:cNvSpPr txBox="1"/>
          <p:nvPr/>
        </p:nvSpPr>
        <p:spPr>
          <a:xfrm>
            <a:off x="377190" y="767715"/>
            <a:ext cx="3506470" cy="299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defTabSz="685800"/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搭建开发环境</a:t>
            </a:r>
            <a:endParaRPr lang="zh-CN" altLang="en-US" sz="1500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11" name="Freeform 6"/>
          <p:cNvSpPr/>
          <p:nvPr/>
        </p:nvSpPr>
        <p:spPr bwMode="auto">
          <a:xfrm>
            <a:off x="970994" y="1623151"/>
            <a:ext cx="1188132" cy="1093963"/>
          </a:xfrm>
          <a:custGeom>
            <a:avLst/>
            <a:gdLst>
              <a:gd name="T0" fmla="*/ 593 w 593"/>
              <a:gd name="T1" fmla="*/ 248 h 546"/>
              <a:gd name="T2" fmla="*/ 295 w 593"/>
              <a:gd name="T3" fmla="*/ 546 h 546"/>
              <a:gd name="T4" fmla="*/ 0 w 593"/>
              <a:gd name="T5" fmla="*/ 248 h 546"/>
              <a:gd name="T6" fmla="*/ 0 w 593"/>
              <a:gd name="T7" fmla="*/ 0 h 546"/>
              <a:gd name="T8" fmla="*/ 295 w 593"/>
              <a:gd name="T9" fmla="*/ 298 h 546"/>
              <a:gd name="T10" fmla="*/ 593 w 593"/>
              <a:gd name="T11" fmla="*/ 0 h 546"/>
              <a:gd name="T12" fmla="*/ 593 w 593"/>
              <a:gd name="T13" fmla="*/ 248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3" h="546">
                <a:moveTo>
                  <a:pt x="593" y="248"/>
                </a:moveTo>
                <a:lnTo>
                  <a:pt x="295" y="546"/>
                </a:lnTo>
                <a:lnTo>
                  <a:pt x="0" y="248"/>
                </a:lnTo>
                <a:lnTo>
                  <a:pt x="0" y="0"/>
                </a:lnTo>
                <a:lnTo>
                  <a:pt x="295" y="298"/>
                </a:lnTo>
                <a:lnTo>
                  <a:pt x="593" y="0"/>
                </a:lnTo>
                <a:lnTo>
                  <a:pt x="593" y="248"/>
                </a:lnTo>
                <a:close/>
              </a:path>
            </a:pathLst>
          </a:custGeom>
          <a:solidFill>
            <a:srgbClr val="124062"/>
          </a:solidFill>
          <a:ln w="25400">
            <a:noFill/>
          </a:ln>
          <a:effectLst>
            <a:outerShdw blurRad="1397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p>
            <a:pPr algn="ctr"/>
            <a:endParaRPr lang="zh-CN" altLang="en-US" sz="2100">
              <a:solidFill>
                <a:srgbClr val="FEFABC"/>
              </a:solidFill>
              <a:cs typeface="+mn-ea"/>
              <a:sym typeface="+mn-lt"/>
            </a:endParaRPr>
          </a:p>
        </p:txBody>
      </p:sp>
      <p:sp>
        <p:nvSpPr>
          <p:cNvPr id="12" name="Freeform 7"/>
          <p:cNvSpPr/>
          <p:nvPr/>
        </p:nvSpPr>
        <p:spPr bwMode="auto">
          <a:xfrm>
            <a:off x="970994" y="2913375"/>
            <a:ext cx="1188132" cy="1091960"/>
          </a:xfrm>
          <a:custGeom>
            <a:avLst/>
            <a:gdLst>
              <a:gd name="T0" fmla="*/ 593 w 593"/>
              <a:gd name="T1" fmla="*/ 248 h 545"/>
              <a:gd name="T2" fmla="*/ 295 w 593"/>
              <a:gd name="T3" fmla="*/ 545 h 545"/>
              <a:gd name="T4" fmla="*/ 0 w 593"/>
              <a:gd name="T5" fmla="*/ 248 h 545"/>
              <a:gd name="T6" fmla="*/ 0 w 593"/>
              <a:gd name="T7" fmla="*/ 0 h 545"/>
              <a:gd name="T8" fmla="*/ 295 w 593"/>
              <a:gd name="T9" fmla="*/ 297 h 545"/>
              <a:gd name="T10" fmla="*/ 593 w 593"/>
              <a:gd name="T11" fmla="*/ 0 h 545"/>
              <a:gd name="T12" fmla="*/ 593 w 593"/>
              <a:gd name="T13" fmla="*/ 248 h 5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3" h="545">
                <a:moveTo>
                  <a:pt x="593" y="248"/>
                </a:moveTo>
                <a:lnTo>
                  <a:pt x="295" y="545"/>
                </a:lnTo>
                <a:lnTo>
                  <a:pt x="0" y="248"/>
                </a:lnTo>
                <a:lnTo>
                  <a:pt x="0" y="0"/>
                </a:lnTo>
                <a:lnTo>
                  <a:pt x="295" y="297"/>
                </a:lnTo>
                <a:lnTo>
                  <a:pt x="593" y="0"/>
                </a:lnTo>
                <a:lnTo>
                  <a:pt x="593" y="248"/>
                </a:lnTo>
                <a:close/>
              </a:path>
            </a:pathLst>
          </a:custGeom>
          <a:solidFill>
            <a:srgbClr val="537285"/>
          </a:solidFill>
          <a:ln w="25400">
            <a:noFill/>
          </a:ln>
          <a:effectLst>
            <a:outerShdw blurRad="1397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p>
            <a:pPr algn="ctr"/>
            <a:endParaRPr lang="zh-CN" altLang="en-US" sz="2100">
              <a:solidFill>
                <a:srgbClr val="FEFABC"/>
              </a:solidFill>
              <a:cs typeface="+mn-ea"/>
              <a:sym typeface="+mn-lt"/>
            </a:endParaRPr>
          </a:p>
        </p:txBody>
      </p:sp>
      <p:sp>
        <p:nvSpPr>
          <p:cNvPr id="14" name="Freeform 13"/>
          <p:cNvSpPr/>
          <p:nvPr/>
        </p:nvSpPr>
        <p:spPr bwMode="auto">
          <a:xfrm>
            <a:off x="1345400" y="2942901"/>
            <a:ext cx="439322" cy="276710"/>
          </a:xfrm>
          <a:custGeom>
            <a:avLst/>
            <a:gdLst/>
            <a:ahLst/>
            <a:cxnLst/>
            <a:rect l="l" t="t" r="r" b="b"/>
            <a:pathLst>
              <a:path w="686185" h="432198">
                <a:moveTo>
                  <a:pt x="101600" y="338535"/>
                </a:moveTo>
                <a:lnTo>
                  <a:pt x="101600" y="432198"/>
                </a:lnTo>
                <a:lnTo>
                  <a:pt x="30163" y="432198"/>
                </a:lnTo>
                <a:lnTo>
                  <a:pt x="30163" y="402036"/>
                </a:lnTo>
                <a:close/>
                <a:moveTo>
                  <a:pt x="206375" y="236935"/>
                </a:moveTo>
                <a:lnTo>
                  <a:pt x="206375" y="432198"/>
                </a:lnTo>
                <a:lnTo>
                  <a:pt x="134938" y="432198"/>
                </a:lnTo>
                <a:lnTo>
                  <a:pt x="134938" y="305198"/>
                </a:lnTo>
                <a:close/>
                <a:moveTo>
                  <a:pt x="520700" y="187723"/>
                </a:moveTo>
                <a:lnTo>
                  <a:pt x="520700" y="432198"/>
                </a:lnTo>
                <a:lnTo>
                  <a:pt x="446088" y="432198"/>
                </a:lnTo>
                <a:lnTo>
                  <a:pt x="446088" y="255986"/>
                </a:lnTo>
                <a:close/>
                <a:moveTo>
                  <a:pt x="341313" y="176610"/>
                </a:moveTo>
                <a:lnTo>
                  <a:pt x="363538" y="198835"/>
                </a:lnTo>
                <a:lnTo>
                  <a:pt x="415925" y="255985"/>
                </a:lnTo>
                <a:lnTo>
                  <a:pt x="415925" y="432198"/>
                </a:lnTo>
                <a:lnTo>
                  <a:pt x="363538" y="432198"/>
                </a:lnTo>
                <a:lnTo>
                  <a:pt x="341313" y="432198"/>
                </a:lnTo>
                <a:close/>
                <a:moveTo>
                  <a:pt x="311150" y="140098"/>
                </a:moveTo>
                <a:lnTo>
                  <a:pt x="311150" y="143273"/>
                </a:lnTo>
                <a:lnTo>
                  <a:pt x="311150" y="432198"/>
                </a:lnTo>
                <a:lnTo>
                  <a:pt x="239713" y="432198"/>
                </a:lnTo>
                <a:lnTo>
                  <a:pt x="239713" y="206773"/>
                </a:lnTo>
                <a:close/>
                <a:moveTo>
                  <a:pt x="625475" y="90885"/>
                </a:moveTo>
                <a:lnTo>
                  <a:pt x="625475" y="432198"/>
                </a:lnTo>
                <a:lnTo>
                  <a:pt x="550863" y="432198"/>
                </a:lnTo>
                <a:lnTo>
                  <a:pt x="550863" y="157560"/>
                </a:lnTo>
                <a:close/>
                <a:moveTo>
                  <a:pt x="666509" y="976"/>
                </a:moveTo>
                <a:cubicBezTo>
                  <a:pt x="681486" y="-2777"/>
                  <a:pt x="688975" y="4730"/>
                  <a:pt x="685231" y="15991"/>
                </a:cubicBezTo>
                <a:cubicBezTo>
                  <a:pt x="681486" y="31005"/>
                  <a:pt x="677742" y="49774"/>
                  <a:pt x="673998" y="61034"/>
                </a:cubicBezTo>
                <a:lnTo>
                  <a:pt x="670253" y="64788"/>
                </a:lnTo>
                <a:cubicBezTo>
                  <a:pt x="666509" y="76049"/>
                  <a:pt x="659020" y="79803"/>
                  <a:pt x="651531" y="68542"/>
                </a:cubicBezTo>
                <a:cubicBezTo>
                  <a:pt x="644042" y="64788"/>
                  <a:pt x="640298" y="61034"/>
                  <a:pt x="640298" y="57281"/>
                </a:cubicBezTo>
                <a:cubicBezTo>
                  <a:pt x="640287" y="57291"/>
                  <a:pt x="638821" y="58656"/>
                  <a:pt x="430610" y="252470"/>
                </a:cubicBezTo>
                <a:cubicBezTo>
                  <a:pt x="430599" y="252458"/>
                  <a:pt x="429766" y="251578"/>
                  <a:pt x="363210" y="181151"/>
                </a:cubicBezTo>
                <a:cubicBezTo>
                  <a:pt x="363202" y="181142"/>
                  <a:pt x="362552" y="180444"/>
                  <a:pt x="310787" y="124846"/>
                </a:cubicBezTo>
                <a:cubicBezTo>
                  <a:pt x="310773" y="124860"/>
                  <a:pt x="308720" y="126761"/>
                  <a:pt x="14977" y="398861"/>
                </a:cubicBezTo>
                <a:cubicBezTo>
                  <a:pt x="14973" y="398858"/>
                  <a:pt x="14886" y="398792"/>
                  <a:pt x="13105" y="397454"/>
                </a:cubicBezTo>
                <a:lnTo>
                  <a:pt x="0" y="387600"/>
                </a:lnTo>
                <a:cubicBezTo>
                  <a:pt x="15" y="387586"/>
                  <a:pt x="2181" y="385572"/>
                  <a:pt x="310787" y="98571"/>
                </a:cubicBezTo>
                <a:cubicBezTo>
                  <a:pt x="310796" y="98580"/>
                  <a:pt x="311449" y="99281"/>
                  <a:pt x="363210" y="154875"/>
                </a:cubicBezTo>
                <a:cubicBezTo>
                  <a:pt x="363221" y="154887"/>
                  <a:pt x="364066" y="155781"/>
                  <a:pt x="430610" y="226194"/>
                </a:cubicBezTo>
                <a:cubicBezTo>
                  <a:pt x="430620" y="226185"/>
                  <a:pt x="432012" y="224897"/>
                  <a:pt x="625320" y="46020"/>
                </a:cubicBezTo>
                <a:cubicBezTo>
                  <a:pt x="621576" y="42266"/>
                  <a:pt x="621576" y="38513"/>
                  <a:pt x="617831" y="34759"/>
                </a:cubicBezTo>
                <a:lnTo>
                  <a:pt x="614087" y="31005"/>
                </a:lnTo>
                <a:cubicBezTo>
                  <a:pt x="606598" y="23498"/>
                  <a:pt x="610342" y="15991"/>
                  <a:pt x="621576" y="12237"/>
                </a:cubicBezTo>
                <a:cubicBezTo>
                  <a:pt x="636553" y="8484"/>
                  <a:pt x="655275" y="4730"/>
                  <a:pt x="666509" y="976"/>
                </a:cubicBezTo>
                <a:close/>
              </a:path>
            </a:pathLst>
          </a:custGeom>
          <a:solidFill>
            <a:srgbClr val="5372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Freeform 20"/>
          <p:cNvSpPr/>
          <p:nvPr/>
        </p:nvSpPr>
        <p:spPr bwMode="auto">
          <a:xfrm>
            <a:off x="1406737" y="1623151"/>
            <a:ext cx="316646" cy="371475"/>
          </a:xfrm>
          <a:custGeom>
            <a:avLst/>
            <a:gdLst/>
            <a:ahLst/>
            <a:cxnLst/>
            <a:rect l="l" t="t" r="r" b="b"/>
            <a:pathLst>
              <a:path w="422194" h="495300">
                <a:moveTo>
                  <a:pt x="221309" y="211137"/>
                </a:moveTo>
                <a:cubicBezTo>
                  <a:pt x="228811" y="211137"/>
                  <a:pt x="236313" y="218615"/>
                  <a:pt x="236313" y="226093"/>
                </a:cubicBezTo>
                <a:cubicBezTo>
                  <a:pt x="236313" y="229832"/>
                  <a:pt x="236313" y="233571"/>
                  <a:pt x="232562" y="237310"/>
                </a:cubicBezTo>
                <a:cubicBezTo>
                  <a:pt x="232562" y="237310"/>
                  <a:pt x="232562" y="237310"/>
                  <a:pt x="243815" y="349480"/>
                </a:cubicBezTo>
                <a:cubicBezTo>
                  <a:pt x="243815" y="349480"/>
                  <a:pt x="243815" y="349480"/>
                  <a:pt x="221309" y="409304"/>
                </a:cubicBezTo>
                <a:cubicBezTo>
                  <a:pt x="221309" y="409304"/>
                  <a:pt x="221309" y="409304"/>
                  <a:pt x="262570" y="304612"/>
                </a:cubicBezTo>
                <a:cubicBezTo>
                  <a:pt x="262570" y="304612"/>
                  <a:pt x="262570" y="304612"/>
                  <a:pt x="300080" y="214876"/>
                </a:cubicBezTo>
                <a:cubicBezTo>
                  <a:pt x="300080" y="214876"/>
                  <a:pt x="300080" y="214876"/>
                  <a:pt x="333838" y="214876"/>
                </a:cubicBezTo>
                <a:cubicBezTo>
                  <a:pt x="352593" y="218615"/>
                  <a:pt x="390103" y="226093"/>
                  <a:pt x="408858" y="270961"/>
                </a:cubicBezTo>
                <a:cubicBezTo>
                  <a:pt x="423862" y="297134"/>
                  <a:pt x="423862" y="409304"/>
                  <a:pt x="420111" y="495300"/>
                </a:cubicBezTo>
                <a:cubicBezTo>
                  <a:pt x="420111" y="495300"/>
                  <a:pt x="420111" y="495300"/>
                  <a:pt x="352593" y="495300"/>
                </a:cubicBezTo>
                <a:cubicBezTo>
                  <a:pt x="352593" y="495300"/>
                  <a:pt x="352593" y="495300"/>
                  <a:pt x="348842" y="330785"/>
                </a:cubicBezTo>
                <a:cubicBezTo>
                  <a:pt x="348842" y="330785"/>
                  <a:pt x="348842" y="329850"/>
                  <a:pt x="347436" y="329383"/>
                </a:cubicBezTo>
                <a:lnTo>
                  <a:pt x="337589" y="330785"/>
                </a:lnTo>
                <a:lnTo>
                  <a:pt x="333838" y="327046"/>
                </a:lnTo>
                <a:cubicBezTo>
                  <a:pt x="333838" y="327046"/>
                  <a:pt x="333838" y="327046"/>
                  <a:pt x="337589" y="495300"/>
                </a:cubicBezTo>
                <a:cubicBezTo>
                  <a:pt x="337589" y="495300"/>
                  <a:pt x="337589" y="495300"/>
                  <a:pt x="213807" y="495300"/>
                </a:cubicBezTo>
                <a:cubicBezTo>
                  <a:pt x="213807" y="495300"/>
                  <a:pt x="213807" y="495300"/>
                  <a:pt x="86273" y="495300"/>
                </a:cubicBezTo>
                <a:cubicBezTo>
                  <a:pt x="86273" y="495300"/>
                  <a:pt x="86273" y="495300"/>
                  <a:pt x="86273" y="330785"/>
                </a:cubicBezTo>
                <a:cubicBezTo>
                  <a:pt x="75050" y="327056"/>
                  <a:pt x="75020" y="330765"/>
                  <a:pt x="75020" y="330785"/>
                </a:cubicBezTo>
                <a:cubicBezTo>
                  <a:pt x="75020" y="330785"/>
                  <a:pt x="75020" y="330785"/>
                  <a:pt x="71269" y="495300"/>
                </a:cubicBezTo>
                <a:cubicBezTo>
                  <a:pt x="71269" y="495300"/>
                  <a:pt x="71269" y="495300"/>
                  <a:pt x="0" y="495300"/>
                </a:cubicBezTo>
                <a:cubicBezTo>
                  <a:pt x="0" y="409304"/>
                  <a:pt x="0" y="297134"/>
                  <a:pt x="11253" y="270961"/>
                </a:cubicBezTo>
                <a:cubicBezTo>
                  <a:pt x="22506" y="233571"/>
                  <a:pt x="56265" y="218615"/>
                  <a:pt x="86273" y="214876"/>
                </a:cubicBezTo>
                <a:cubicBezTo>
                  <a:pt x="86273" y="214876"/>
                  <a:pt x="86273" y="214876"/>
                  <a:pt x="142538" y="214876"/>
                </a:cubicBezTo>
                <a:cubicBezTo>
                  <a:pt x="142538" y="214876"/>
                  <a:pt x="142538" y="214876"/>
                  <a:pt x="180048" y="300873"/>
                </a:cubicBezTo>
                <a:cubicBezTo>
                  <a:pt x="180048" y="300873"/>
                  <a:pt x="180048" y="300873"/>
                  <a:pt x="195052" y="345741"/>
                </a:cubicBezTo>
                <a:cubicBezTo>
                  <a:pt x="195052" y="345741"/>
                  <a:pt x="195052" y="345741"/>
                  <a:pt x="206305" y="237310"/>
                </a:cubicBezTo>
                <a:cubicBezTo>
                  <a:pt x="206305" y="233571"/>
                  <a:pt x="202554" y="229832"/>
                  <a:pt x="202554" y="226093"/>
                </a:cubicBezTo>
                <a:cubicBezTo>
                  <a:pt x="202554" y="222354"/>
                  <a:pt x="206305" y="214876"/>
                  <a:pt x="213807" y="214876"/>
                </a:cubicBezTo>
                <a:cubicBezTo>
                  <a:pt x="213807" y="211137"/>
                  <a:pt x="217558" y="211137"/>
                  <a:pt x="221309" y="211137"/>
                </a:cubicBezTo>
                <a:close/>
                <a:moveTo>
                  <a:pt x="213438" y="0"/>
                </a:moveTo>
                <a:lnTo>
                  <a:pt x="220954" y="0"/>
                </a:lnTo>
                <a:cubicBezTo>
                  <a:pt x="269810" y="0"/>
                  <a:pt x="311150" y="41474"/>
                  <a:pt x="311150" y="90488"/>
                </a:cubicBezTo>
                <a:cubicBezTo>
                  <a:pt x="311150" y="139502"/>
                  <a:pt x="269810" y="180975"/>
                  <a:pt x="220954" y="180975"/>
                </a:cubicBezTo>
                <a:cubicBezTo>
                  <a:pt x="217196" y="180975"/>
                  <a:pt x="213438" y="180975"/>
                  <a:pt x="213438" y="177205"/>
                </a:cubicBezTo>
                <a:cubicBezTo>
                  <a:pt x="164582" y="173435"/>
                  <a:pt x="127000" y="135731"/>
                  <a:pt x="127000" y="90488"/>
                </a:cubicBezTo>
                <a:cubicBezTo>
                  <a:pt x="127000" y="41474"/>
                  <a:pt x="164582" y="3771"/>
                  <a:pt x="213438" y="0"/>
                </a:cubicBezTo>
                <a:close/>
              </a:path>
            </a:pathLst>
          </a:custGeom>
          <a:solidFill>
            <a:srgbClr val="124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7" name="TextBox 27"/>
          <p:cNvSpPr txBox="1"/>
          <p:nvPr/>
        </p:nvSpPr>
        <p:spPr>
          <a:xfrm>
            <a:off x="2461260" y="1989455"/>
            <a:ext cx="2833370" cy="6223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8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下载安装程序。在小程序管理后台页面，选择“开发”-“开发工具”-“开发者工具”-“下载”可以进入微信开发者工具下载页面。</a:t>
            </a:r>
            <a:endParaRPr lang="zh-CN" altLang="en-US" sz="80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TextBox 28"/>
          <p:cNvSpPr txBox="1"/>
          <p:nvPr/>
        </p:nvSpPr>
        <p:spPr>
          <a:xfrm>
            <a:off x="2452669" y="1700375"/>
            <a:ext cx="596265" cy="276860"/>
          </a:xfrm>
          <a:prstGeom prst="rect">
            <a:avLst/>
          </a:prstGeom>
          <a:noFill/>
        </p:spPr>
        <p:txBody>
          <a:bodyPr wrap="none" lIns="68580" tIns="0" rIns="68580" bIns="0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b="1" dirty="0">
                <a:solidFill>
                  <a:srgbClr val="124062"/>
                </a:solidFill>
                <a:cs typeface="+mn-ea"/>
                <a:sym typeface="+mn-lt"/>
              </a:rPr>
              <a:t>第一步</a:t>
            </a:r>
            <a:endParaRPr lang="zh-CN" altLang="en-US" sz="1200" b="1" dirty="0">
              <a:solidFill>
                <a:srgbClr val="124062"/>
              </a:solidFill>
              <a:cs typeface="+mn-ea"/>
              <a:sym typeface="+mn-lt"/>
            </a:endParaRPr>
          </a:p>
        </p:txBody>
      </p:sp>
      <p:sp>
        <p:nvSpPr>
          <p:cNvPr id="19" name="TextBox 29"/>
          <p:cNvSpPr txBox="1"/>
          <p:nvPr/>
        </p:nvSpPr>
        <p:spPr>
          <a:xfrm>
            <a:off x="2461260" y="3333115"/>
            <a:ext cx="2771775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8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下载完成后运行安装程序，打开“微信开发者工具”安装向导。</a:t>
            </a:r>
            <a:endParaRPr lang="zh-CN" altLang="en-US" sz="80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TextBox 30"/>
          <p:cNvSpPr txBox="1"/>
          <p:nvPr/>
        </p:nvSpPr>
        <p:spPr>
          <a:xfrm>
            <a:off x="2452669" y="3008238"/>
            <a:ext cx="596265" cy="276860"/>
          </a:xfrm>
          <a:prstGeom prst="rect">
            <a:avLst/>
          </a:prstGeom>
          <a:noFill/>
        </p:spPr>
        <p:txBody>
          <a:bodyPr wrap="none" lIns="68580" tIns="0" rIns="68580" bIns="0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b="1" dirty="0">
                <a:solidFill>
                  <a:srgbClr val="537285"/>
                </a:solidFill>
                <a:cs typeface="+mn-ea"/>
                <a:sym typeface="+mn-lt"/>
              </a:rPr>
              <a:t>第二步</a:t>
            </a:r>
            <a:endParaRPr lang="zh-CN" altLang="en-US" sz="1200" b="1" dirty="0">
              <a:solidFill>
                <a:srgbClr val="537285"/>
              </a:solidFill>
              <a:cs typeface="+mn-ea"/>
              <a:sym typeface="+mn-lt"/>
            </a:endParaRPr>
          </a:p>
        </p:txBody>
      </p:sp>
      <p:cxnSp>
        <p:nvCxnSpPr>
          <p:cNvPr id="25" name="直接箭头连接符 24"/>
          <p:cNvCxnSpPr>
            <a:stCxn id="11" idx="1"/>
          </p:cNvCxnSpPr>
          <p:nvPr/>
        </p:nvCxnSpPr>
        <p:spPr>
          <a:xfrm>
            <a:off x="1562100" y="2717165"/>
            <a:ext cx="3357880" cy="63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2" idx="1"/>
          </p:cNvCxnSpPr>
          <p:nvPr/>
        </p:nvCxnSpPr>
        <p:spPr>
          <a:xfrm>
            <a:off x="1562100" y="4005580"/>
            <a:ext cx="3398520" cy="317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6"/>
          <p:cNvPicPr>
            <a:picLocks noChangeAspect="1"/>
          </p:cNvPicPr>
          <p:nvPr/>
        </p:nvPicPr>
        <p:blipFill>
          <a:blip r:embed="rId1"/>
          <a:srcRect l="382" t="15693" r="40764" b="32136"/>
          <a:stretch>
            <a:fillRect/>
          </a:stretch>
        </p:blipFill>
        <p:spPr>
          <a:xfrm>
            <a:off x="5379720" y="1195705"/>
            <a:ext cx="3145790" cy="15690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7"/>
          <p:cNvPicPr>
            <a:picLocks noChangeAspect="1"/>
          </p:cNvPicPr>
          <p:nvPr/>
        </p:nvPicPr>
        <p:blipFill>
          <a:blip r:embed="rId2"/>
          <a:srcRect l="43841" t="32531" r="24097" b="26049"/>
          <a:stretch>
            <a:fillRect/>
          </a:stretch>
        </p:blipFill>
        <p:spPr>
          <a:xfrm>
            <a:off x="5715635" y="2913380"/>
            <a:ext cx="2635250" cy="19151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1" grpId="0" bldLvl="0" animBg="1"/>
      <p:bldP spid="12" grpId="0" bldLvl="0" animBg="1"/>
      <p:bldP spid="14" grpId="0" bldLvl="0" animBg="1"/>
      <p:bldP spid="15" grpId="0" bldLvl="0" animBg="1"/>
      <p:bldP spid="17" grpId="0"/>
      <p:bldP spid="18" grpId="0"/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400" dirty="0">
                <a:solidFill>
                  <a:srgbClr val="124062"/>
                </a:solidFill>
                <a:cs typeface="+mn-ea"/>
                <a:sym typeface="+mn-lt"/>
              </a:rPr>
              <a:t>02 </a:t>
            </a:r>
            <a:r>
              <a:rPr lang="zh-CN" altLang="en-US" sz="2400" dirty="0">
                <a:solidFill>
                  <a:srgbClr val="124062"/>
                </a:solidFill>
                <a:cs typeface="+mn-ea"/>
                <a:sym typeface="+mn-lt"/>
              </a:rPr>
              <a:t>搭建开发环境</a:t>
            </a: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endParaRPr lang="zh-CN" altLang="en-US" sz="240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480060" y="655320"/>
            <a:ext cx="8216900" cy="6985"/>
          </a:xfrm>
          <a:prstGeom prst="line">
            <a:avLst/>
          </a:prstGeom>
          <a:ln w="15875" cap="sq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151"/>
          <p:cNvSpPr txBox="1"/>
          <p:nvPr/>
        </p:nvSpPr>
        <p:spPr>
          <a:xfrm>
            <a:off x="377190" y="767715"/>
            <a:ext cx="1491615" cy="299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defTabSz="685800"/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配置程序</a:t>
            </a:r>
            <a:endParaRPr lang="zh-CN" altLang="en-US" sz="1500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666750" y="1221105"/>
            <a:ext cx="691769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>
              <a:buClrTx/>
              <a:buSzTx/>
              <a:buFontTx/>
            </a:pPr>
            <a:r>
              <a:rPr lang="en-US" b="1">
                <a:latin typeface="+mj-lt"/>
                <a:ea typeface="+mj-lt"/>
                <a:cs typeface="+mj-lt"/>
              </a:rPr>
              <a:t>（1）版本管理</a:t>
            </a:r>
            <a:endParaRPr lang="en-US" b="0">
              <a:latin typeface="+mj-lt"/>
              <a:ea typeface="+mj-lt"/>
              <a:cs typeface="+mj-lt"/>
            </a:endParaRPr>
          </a:p>
          <a:p>
            <a:endParaRPr lang="zh-CN" altLang="en-US" b="0">
              <a:latin typeface="+mj-lt"/>
              <a:ea typeface="+mj-lt"/>
              <a:cs typeface="+mj-lt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760220" y="2660332"/>
          <a:ext cx="5622925" cy="15214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625"/>
                <a:gridCol w="4686300"/>
              </a:tblGrid>
              <a:tr h="2921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版本</a:t>
                      </a:r>
                      <a:endParaRPr lang="en-US" altLang="en-US" sz="12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说明</a:t>
                      </a:r>
                      <a:endParaRPr lang="en-US" altLang="en-US" sz="12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50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开发版本</a:t>
                      </a:r>
                      <a:endParaRPr lang="en-US" altLang="en-US" sz="12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使用开发者工具，可将代码上传到开发版本中，</a:t>
                      </a:r>
                      <a:r>
                        <a:rPr lang="en-US" sz="1200" b="0">
                          <a:solidFill>
                            <a:srgbClr val="FF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开发版本只保留最新一份上传的版本</a:t>
                      </a:r>
                      <a:r>
                        <a:rPr lang="en-US" sz="12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。在小程序管理后台单击提交审核按钮，可将代码提交审核。</a:t>
                      </a:r>
                      <a:endParaRPr lang="en-US" altLang="en-US" sz="12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审核版本</a:t>
                      </a:r>
                      <a:endParaRPr lang="en-US" altLang="en-US" sz="12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只能有一份代码处于审核中，</a:t>
                      </a:r>
                      <a:r>
                        <a:rPr lang="en-US" sz="1200" b="0">
                          <a:solidFill>
                            <a:srgbClr val="FF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审核通过后可将代码发布为线上版本</a:t>
                      </a:r>
                      <a:r>
                        <a:rPr lang="en-US" sz="12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。</a:t>
                      </a:r>
                      <a:endParaRPr lang="en-US" altLang="en-US" sz="12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线上版本</a:t>
                      </a:r>
                      <a:endParaRPr lang="en-US" altLang="en-US" sz="12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线上所有用户使用的代码版本，该版本代码再最新版本发布后被</a:t>
                      </a:r>
                      <a:r>
                        <a:rPr lang="en-US" sz="1200" b="0">
                          <a:solidFill>
                            <a:srgbClr val="FF0000"/>
                          </a:solidFill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覆盖</a:t>
                      </a:r>
                      <a:r>
                        <a:rPr lang="en-US" sz="12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更新。</a:t>
                      </a:r>
                      <a:endParaRPr lang="en-US" altLang="en-US" sz="12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3557270" y="2240280"/>
            <a:ext cx="1960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/>
            <a:r>
              <a:rPr lang="en-US" altLang="zh-CN" dirty="0">
                <a:solidFill>
                  <a:srgbClr val="727171"/>
                </a:solidFill>
                <a:cs typeface="+mn-ea"/>
                <a:sym typeface="+mn-ea"/>
              </a:rPr>
              <a:t>小程序不同版本的区别</a:t>
            </a:r>
            <a:endParaRPr lang="en-US" altLang="zh-CN" dirty="0">
              <a:solidFill>
                <a:srgbClr val="727171"/>
              </a:solidFill>
              <a:cs typeface="+mn-ea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03935" y="1681480"/>
            <a:ext cx="333756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buClrTx/>
              <a:buSzTx/>
              <a:buFontTx/>
            </a:pPr>
            <a:r>
              <a:rPr lang="en-US" sz="12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</a:t>
            </a:r>
            <a:r>
              <a:rPr lang="en-US" altLang="zh-CN" sz="1200" dirty="0">
                <a:solidFill>
                  <a:srgbClr val="727171"/>
                </a:solidFill>
                <a:cs typeface="+mn-ea"/>
                <a:sym typeface="+mn-ea"/>
              </a:rPr>
              <a:t> 小程序分为开发版本、审核版本和线上版本。</a:t>
            </a:r>
            <a:endParaRPr lang="en-US" altLang="zh-CN" sz="1200" b="0" dirty="0">
              <a:solidFill>
                <a:srgbClr val="727171"/>
              </a:solidFill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6" grpId="0"/>
      <p:bldP spid="6" grpId="1"/>
      <p:bldP spid="5" grpId="0"/>
      <p:bldP spid="5" grpId="1"/>
      <p:bldP spid="105" grpId="0"/>
      <p:bldP spid="10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400" dirty="0">
                <a:solidFill>
                  <a:srgbClr val="124062"/>
                </a:solidFill>
                <a:cs typeface="+mn-ea"/>
                <a:sym typeface="+mn-lt"/>
              </a:rPr>
              <a:t>02 </a:t>
            </a:r>
            <a:r>
              <a:rPr lang="zh-CN" altLang="en-US" sz="2400" dirty="0">
                <a:solidFill>
                  <a:srgbClr val="124062"/>
                </a:solidFill>
                <a:cs typeface="+mn-ea"/>
                <a:sym typeface="+mn-lt"/>
              </a:rPr>
              <a:t>搭建开发环境</a:t>
            </a: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endParaRPr lang="zh-CN" altLang="en-US" sz="240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480060" y="655320"/>
            <a:ext cx="8216900" cy="6985"/>
          </a:xfrm>
          <a:prstGeom prst="line">
            <a:avLst/>
          </a:prstGeom>
          <a:ln w="15875" cap="sq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151"/>
          <p:cNvSpPr txBox="1"/>
          <p:nvPr/>
        </p:nvSpPr>
        <p:spPr>
          <a:xfrm>
            <a:off x="377190" y="791845"/>
            <a:ext cx="1491615" cy="299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defTabSz="685800"/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配置程序</a:t>
            </a:r>
            <a:endParaRPr lang="zh-CN" altLang="en-US" sz="1500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666750" y="1221105"/>
            <a:ext cx="1851025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buClrTx/>
              <a:buSzTx/>
              <a:buFontTx/>
            </a:pPr>
            <a:r>
              <a:rPr lang="en-US" b="1">
                <a:latin typeface="+mj-lt"/>
                <a:ea typeface="+mj-lt"/>
                <a:cs typeface="+mj-lt"/>
              </a:rPr>
              <a:t>（2）成员管理</a:t>
            </a:r>
            <a:endParaRPr lang="en-US" b="1">
              <a:latin typeface="+mj-lt"/>
              <a:ea typeface="+mj-lt"/>
              <a:cs typeface="+mj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6585" y="1991360"/>
            <a:ext cx="318516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ClrTx/>
              <a:buSzTx/>
              <a:buFontTx/>
            </a:pPr>
            <a:r>
              <a:rPr lang="en-US" altLang="zh-CN" sz="1200" dirty="0">
                <a:solidFill>
                  <a:srgbClr val="727171"/>
                </a:solidFill>
                <a:cs typeface="+mn-ea"/>
                <a:sym typeface="+mn-ea"/>
              </a:rPr>
              <a:t>小程序成员管理包括对小程序项目成员及体验成员的管理。</a:t>
            </a:r>
            <a:endParaRPr lang="en-US" altLang="zh-CN" sz="1200" dirty="0">
              <a:solidFill>
                <a:srgbClr val="727171"/>
              </a:solidFill>
              <a:cs typeface="+mn-ea"/>
              <a:sym typeface="+mn-ea"/>
            </a:endParaRPr>
          </a:p>
          <a:p>
            <a:pPr>
              <a:buClrTx/>
              <a:buSzTx/>
              <a:buFontTx/>
            </a:pPr>
            <a:endParaRPr lang="en-US" altLang="zh-CN" sz="1200" dirty="0">
              <a:solidFill>
                <a:srgbClr val="727171"/>
              </a:solidFill>
              <a:cs typeface="+mn-ea"/>
              <a:sym typeface="+mn-ea"/>
            </a:endParaRPr>
          </a:p>
          <a:p>
            <a:pPr>
              <a:buClrTx/>
              <a:buSzTx/>
              <a:buFontTx/>
            </a:pPr>
            <a:r>
              <a:rPr lang="en-US" altLang="zh-CN" sz="1200" dirty="0">
                <a:solidFill>
                  <a:srgbClr val="727171"/>
                </a:solidFill>
                <a:cs typeface="+mn-ea"/>
                <a:sym typeface="+mn-ea"/>
              </a:rPr>
              <a:t>项目成员：表示参与小程序开发、运营的成员，可登陆小程序管理后台，包括运营者、开发者及数据分析者。管理员可在“成员管理”中添加、删除项目成员，并设置项目成员的角色。</a:t>
            </a:r>
            <a:endParaRPr lang="en-US" altLang="zh-CN" sz="1200" dirty="0">
              <a:solidFill>
                <a:srgbClr val="727171"/>
              </a:solidFill>
              <a:cs typeface="+mn-ea"/>
              <a:sym typeface="+mn-ea"/>
            </a:endParaRPr>
          </a:p>
          <a:p>
            <a:pPr>
              <a:buClrTx/>
              <a:buSzTx/>
              <a:buFontTx/>
            </a:pPr>
            <a:endParaRPr lang="en-US" altLang="zh-CN" sz="1200" dirty="0">
              <a:solidFill>
                <a:srgbClr val="727171"/>
              </a:solidFill>
              <a:cs typeface="+mn-ea"/>
              <a:sym typeface="+mn-ea"/>
            </a:endParaRPr>
          </a:p>
          <a:p>
            <a:pPr>
              <a:buClrTx/>
              <a:buSzTx/>
              <a:buFontTx/>
            </a:pPr>
            <a:r>
              <a:rPr lang="en-US" altLang="zh-CN" sz="1200" dirty="0">
                <a:solidFill>
                  <a:srgbClr val="727171"/>
                </a:solidFill>
                <a:cs typeface="+mn-ea"/>
                <a:sym typeface="+mn-ea"/>
              </a:rPr>
              <a:t>体验成员：表示参与小程序内测体验的成员，可使用体验版小程序，但不属于项目成员。管理员及项目成员均可添加、删除体验成员。</a:t>
            </a:r>
            <a:endParaRPr lang="en-US" altLang="zh-CN" sz="1200" dirty="0">
              <a:solidFill>
                <a:srgbClr val="727171"/>
              </a:solidFill>
              <a:cs typeface="+mn-ea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981575" y="1136015"/>
            <a:ext cx="2759075" cy="275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304800" algn="ctr"/>
            <a:r>
              <a:rPr lang="zh-CN" sz="1200" b="0">
                <a:ea typeface="宋体" panose="02010600030101010101" pitchFamily="2" charset="-122"/>
              </a:rPr>
              <a:t>项目成员权限说明</a:t>
            </a:r>
            <a:endParaRPr lang="zh-CN" altLang="en-US"/>
          </a:p>
        </p:txBody>
      </p:sp>
      <p:graphicFrame>
        <p:nvGraphicFramePr>
          <p:cNvPr id="8" name="表格 7"/>
          <p:cNvGraphicFramePr/>
          <p:nvPr>
            <p:custDataLst>
              <p:tags r:id="rId1"/>
            </p:custDataLst>
          </p:nvPr>
        </p:nvGraphicFramePr>
        <p:xfrm>
          <a:off x="4053840" y="1569720"/>
          <a:ext cx="4791075" cy="32435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4000"/>
                <a:gridCol w="1012825"/>
                <a:gridCol w="996950"/>
                <a:gridCol w="1257300"/>
              </a:tblGrid>
              <a:tr h="2616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权限\角色</a:t>
                      </a:r>
                      <a:endParaRPr lang="en-US" altLang="en-US" sz="12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运营者</a:t>
                      </a:r>
                      <a:endParaRPr lang="en-US" altLang="en-US" sz="12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开发者</a:t>
                      </a:r>
                      <a:endParaRPr lang="en-US" altLang="en-US" sz="12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数据分析者</a:t>
                      </a:r>
                      <a:endParaRPr lang="en-US" altLang="en-US" sz="12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778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开发者权限</a:t>
                      </a:r>
                      <a:endParaRPr lang="en-US" altLang="en-US" sz="12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</a:t>
                      </a:r>
                      <a:endParaRPr lang="en-US" altLang="en-US" sz="12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√</a:t>
                      </a:r>
                      <a:endParaRPr lang="en-US" altLang="en-US" sz="12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</a:t>
                      </a:r>
                      <a:endParaRPr lang="en-US" altLang="en-US" sz="12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032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体验者权限</a:t>
                      </a:r>
                      <a:endParaRPr lang="en-US" altLang="en-US" sz="12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√</a:t>
                      </a:r>
                      <a:endParaRPr lang="en-US" altLang="en-US" sz="12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√</a:t>
                      </a:r>
                      <a:endParaRPr lang="en-US" altLang="en-US" sz="12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√</a:t>
                      </a:r>
                      <a:endParaRPr lang="en-US" altLang="en-US" sz="12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413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登录</a:t>
                      </a:r>
                      <a:endParaRPr lang="en-US" altLang="en-US" sz="12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√</a:t>
                      </a:r>
                      <a:endParaRPr lang="en-US" altLang="en-US" sz="12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√</a:t>
                      </a:r>
                      <a:endParaRPr lang="en-US" altLang="en-US" sz="12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√</a:t>
                      </a:r>
                      <a:endParaRPr lang="en-US" altLang="en-US" sz="12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413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数据分析</a:t>
                      </a:r>
                      <a:endParaRPr lang="en-US" altLang="en-US" sz="12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</a:t>
                      </a:r>
                      <a:endParaRPr lang="en-US" altLang="en-US" sz="12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</a:t>
                      </a:r>
                      <a:endParaRPr lang="en-US" altLang="en-US" sz="12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√</a:t>
                      </a:r>
                      <a:endParaRPr lang="en-US" altLang="en-US" sz="12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413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微信支付</a:t>
                      </a:r>
                      <a:endParaRPr lang="en-US" altLang="en-US" sz="12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√</a:t>
                      </a:r>
                      <a:endParaRPr lang="en-US" altLang="en-US" sz="12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</a:t>
                      </a:r>
                      <a:endParaRPr lang="en-US" altLang="en-US" sz="12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</a:t>
                      </a:r>
                      <a:endParaRPr lang="en-US" altLang="en-US" sz="12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413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推广</a:t>
                      </a:r>
                      <a:endParaRPr lang="en-US" altLang="en-US" sz="12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√</a:t>
                      </a:r>
                      <a:endParaRPr lang="en-US" altLang="en-US" sz="12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</a:t>
                      </a:r>
                      <a:endParaRPr lang="en-US" altLang="en-US" sz="12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</a:t>
                      </a:r>
                      <a:endParaRPr lang="en-US" altLang="en-US" sz="12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413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开发管理</a:t>
                      </a:r>
                      <a:endParaRPr lang="en-US" altLang="en-US" sz="12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√</a:t>
                      </a:r>
                      <a:endParaRPr lang="en-US" altLang="en-US" sz="12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</a:t>
                      </a:r>
                      <a:endParaRPr lang="en-US" altLang="en-US" sz="12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</a:t>
                      </a:r>
                      <a:endParaRPr lang="en-US" altLang="en-US" sz="12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413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开发设置</a:t>
                      </a:r>
                      <a:endParaRPr lang="en-US" altLang="en-US" sz="12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</a:t>
                      </a:r>
                      <a:endParaRPr lang="en-US" altLang="en-US" sz="12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√</a:t>
                      </a:r>
                      <a:endParaRPr lang="en-US" altLang="en-US" sz="12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</a:t>
                      </a:r>
                      <a:endParaRPr lang="en-US" altLang="en-US" sz="12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651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暂停服务</a:t>
                      </a:r>
                      <a:endParaRPr lang="en-US" altLang="en-US" sz="12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√</a:t>
                      </a:r>
                      <a:endParaRPr lang="en-US" altLang="en-US" sz="12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</a:t>
                      </a:r>
                      <a:endParaRPr lang="en-US" altLang="en-US" sz="12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</a:t>
                      </a:r>
                      <a:endParaRPr lang="en-US" altLang="en-US" sz="12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413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解除关联公众号</a:t>
                      </a:r>
                      <a:endParaRPr lang="en-US" altLang="en-US" sz="12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√</a:t>
                      </a:r>
                      <a:endParaRPr lang="en-US" altLang="en-US" sz="12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</a:t>
                      </a:r>
                      <a:endParaRPr lang="en-US" altLang="en-US" sz="12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</a:t>
                      </a:r>
                      <a:endParaRPr lang="en-US" altLang="en-US" sz="12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413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腾讯云管理</a:t>
                      </a:r>
                      <a:endParaRPr lang="en-US" altLang="en-US" sz="12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</a:t>
                      </a:r>
                      <a:endParaRPr lang="en-US" altLang="en-US" sz="12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√</a:t>
                      </a:r>
                      <a:endParaRPr lang="en-US" altLang="en-US" sz="12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</a:t>
                      </a:r>
                      <a:endParaRPr lang="en-US" altLang="en-US" sz="12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413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小程序插件</a:t>
                      </a:r>
                      <a:endParaRPr lang="en-US" altLang="en-US" sz="12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√</a:t>
                      </a:r>
                      <a:endParaRPr lang="en-US" altLang="en-US" sz="12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</a:t>
                      </a:r>
                      <a:endParaRPr lang="en-US" altLang="en-US" sz="12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</a:t>
                      </a:r>
                      <a:endParaRPr lang="en-US" altLang="en-US" sz="12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413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游戏运营管理</a:t>
                      </a:r>
                      <a:endParaRPr lang="en-US" altLang="en-US" sz="12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√</a:t>
                      </a:r>
                      <a:endParaRPr lang="en-US" altLang="en-US" sz="12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</a:t>
                      </a:r>
                      <a:endParaRPr lang="en-US" altLang="en-US" sz="12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2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6" grpId="0"/>
      <p:bldP spid="6" grpId="1"/>
      <p:bldP spid="7" grpId="0"/>
      <p:bldP spid="7" grpId="1"/>
      <p:bldP spid="105" grpId="0"/>
      <p:bldP spid="10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02444" y="1315776"/>
            <a:ext cx="8138517" cy="2290204"/>
            <a:chOff x="502444" y="1315776"/>
            <a:chExt cx="8138517" cy="229020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1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7467" r="17532"/>
            <a:stretch>
              <a:fillRect/>
            </a:stretch>
          </p:blipFill>
          <p:spPr>
            <a:xfrm rot="10800000">
              <a:off x="5543344" y="1360678"/>
              <a:ext cx="3097022" cy="2245302"/>
            </a:xfrm>
            <a:prstGeom prst="rect">
              <a:avLst/>
            </a:prstGeom>
          </p:spPr>
        </p:pic>
        <p:cxnSp>
          <p:nvCxnSpPr>
            <p:cNvPr id="6" name="直接连接符 5"/>
            <p:cNvCxnSpPr/>
            <p:nvPr/>
          </p:nvCxnSpPr>
          <p:spPr>
            <a:xfrm>
              <a:off x="502444" y="1315776"/>
              <a:ext cx="813792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503039" y="3605980"/>
              <a:ext cx="813792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标题 4"/>
          <p:cNvSpPr txBox="1"/>
          <p:nvPr/>
        </p:nvSpPr>
        <p:spPr>
          <a:xfrm>
            <a:off x="2278622" y="2125122"/>
            <a:ext cx="4064389" cy="67151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/>
            <a:r>
              <a:rPr lang="zh-CN" altLang="en-US" sz="4100" dirty="0">
                <a:solidFill>
                  <a:srgbClr val="124062"/>
                </a:solidFill>
                <a:cs typeface="+mn-ea"/>
                <a:sym typeface="+mn-lt"/>
              </a:rPr>
              <a:t>微信开发者工具</a:t>
            </a:r>
            <a:endParaRPr lang="zh-CN" altLang="en-US" sz="4100" b="1" dirty="0">
              <a:solidFill>
                <a:srgbClr val="124062"/>
              </a:solidFill>
              <a:cs typeface="+mn-ea"/>
              <a:sym typeface="+mn-lt"/>
            </a:endParaRPr>
          </a:p>
        </p:txBody>
      </p:sp>
      <p:sp>
        <p:nvSpPr>
          <p:cNvPr id="11" name="标题 4"/>
          <p:cNvSpPr txBox="1"/>
          <p:nvPr/>
        </p:nvSpPr>
        <p:spPr>
          <a:xfrm>
            <a:off x="828985" y="1760130"/>
            <a:ext cx="1449637" cy="127803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/>
            <a:r>
              <a:rPr lang="en-US" altLang="zh-CN" sz="8000" b="1" dirty="0">
                <a:solidFill>
                  <a:schemeClr val="accent1"/>
                </a:solidFill>
                <a:cs typeface="+mn-ea"/>
                <a:sym typeface="+mn-lt"/>
              </a:rPr>
              <a:t>03</a:t>
            </a:r>
            <a:endParaRPr lang="zh-CN" altLang="en-US" sz="80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400" dirty="0">
                <a:solidFill>
                  <a:srgbClr val="124062"/>
                </a:solidFill>
                <a:cs typeface="+mn-ea"/>
                <a:sym typeface="+mn-lt"/>
              </a:rPr>
              <a:t>03 </a:t>
            </a:r>
            <a:r>
              <a:rPr lang="zh-CN" altLang="en-US" sz="2400" dirty="0">
                <a:solidFill>
                  <a:srgbClr val="124062"/>
                </a:solidFill>
                <a:cs typeface="+mn-ea"/>
                <a:sym typeface="+mn-lt"/>
              </a:rPr>
              <a:t>微信开发者工具</a:t>
            </a: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endParaRPr lang="zh-CN" altLang="en-US" sz="240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480060" y="655320"/>
            <a:ext cx="8216900" cy="6985"/>
          </a:xfrm>
          <a:prstGeom prst="line">
            <a:avLst/>
          </a:prstGeom>
          <a:ln w="15875" cap="sq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151"/>
          <p:cNvSpPr txBox="1"/>
          <p:nvPr/>
        </p:nvSpPr>
        <p:spPr>
          <a:xfrm>
            <a:off x="377190" y="791845"/>
            <a:ext cx="2576830" cy="299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defTabSz="685800"/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微信开发者工具的使用</a:t>
            </a:r>
            <a:endParaRPr lang="zh-CN" altLang="en-US" sz="1500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72926" y="1327110"/>
            <a:ext cx="8198825" cy="312420"/>
            <a:chOff x="757804" y="2528104"/>
            <a:chExt cx="10935720" cy="416560"/>
          </a:xfrm>
        </p:grpSpPr>
        <p:sp>
          <p:nvSpPr>
            <p:cNvPr id="5" name="Freeform 177"/>
            <p:cNvSpPr>
              <a:spLocks noEditPoints="1"/>
            </p:cNvSpPr>
            <p:nvPr/>
          </p:nvSpPr>
          <p:spPr bwMode="auto">
            <a:xfrm>
              <a:off x="757804" y="2659117"/>
              <a:ext cx="246062" cy="212316"/>
            </a:xfrm>
            <a:custGeom>
              <a:avLst/>
              <a:gdLst>
                <a:gd name="T0" fmla="*/ 246 w 288"/>
                <a:gd name="T1" fmla="*/ 26 h 247"/>
                <a:gd name="T2" fmla="*/ 144 w 288"/>
                <a:gd name="T3" fmla="*/ 0 h 247"/>
                <a:gd name="T4" fmla="*/ 41 w 288"/>
                <a:gd name="T5" fmla="*/ 26 h 247"/>
                <a:gd name="T6" fmla="*/ 0 w 288"/>
                <a:gd name="T7" fmla="*/ 98 h 247"/>
                <a:gd name="T8" fmla="*/ 144 w 288"/>
                <a:gd name="T9" fmla="*/ 247 h 247"/>
                <a:gd name="T10" fmla="*/ 288 w 288"/>
                <a:gd name="T11" fmla="*/ 98 h 247"/>
                <a:gd name="T12" fmla="*/ 246 w 288"/>
                <a:gd name="T13" fmla="*/ 26 h 247"/>
                <a:gd name="T14" fmla="*/ 245 w 288"/>
                <a:gd name="T15" fmla="*/ 115 h 247"/>
                <a:gd name="T16" fmla="*/ 201 w 288"/>
                <a:gd name="T17" fmla="*/ 71 h 247"/>
                <a:gd name="T18" fmla="*/ 234 w 288"/>
                <a:gd name="T19" fmla="*/ 41 h 247"/>
                <a:gd name="T20" fmla="*/ 245 w 288"/>
                <a:gd name="T21" fmla="*/ 115 h 247"/>
                <a:gd name="T22" fmla="*/ 227 w 288"/>
                <a:gd name="T23" fmla="*/ 40 h 247"/>
                <a:gd name="T24" fmla="*/ 143 w 288"/>
                <a:gd name="T25" fmla="*/ 72 h 247"/>
                <a:gd name="T26" fmla="*/ 59 w 288"/>
                <a:gd name="T27" fmla="*/ 40 h 247"/>
                <a:gd name="T28" fmla="*/ 62 w 288"/>
                <a:gd name="T29" fmla="*/ 32 h 247"/>
                <a:gd name="T30" fmla="*/ 144 w 288"/>
                <a:gd name="T31" fmla="*/ 15 h 247"/>
                <a:gd name="T32" fmla="*/ 223 w 288"/>
                <a:gd name="T33" fmla="*/ 30 h 247"/>
                <a:gd name="T34" fmla="*/ 227 w 288"/>
                <a:gd name="T35" fmla="*/ 40 h 247"/>
                <a:gd name="T36" fmla="*/ 183 w 288"/>
                <a:gd name="T37" fmla="*/ 76 h 247"/>
                <a:gd name="T38" fmla="*/ 144 w 288"/>
                <a:gd name="T39" fmla="*/ 143 h 247"/>
                <a:gd name="T40" fmla="*/ 105 w 288"/>
                <a:gd name="T41" fmla="*/ 76 h 247"/>
                <a:gd name="T42" fmla="*/ 143 w 288"/>
                <a:gd name="T43" fmla="*/ 80 h 247"/>
                <a:gd name="T44" fmla="*/ 183 w 288"/>
                <a:gd name="T45" fmla="*/ 76 h 247"/>
                <a:gd name="T46" fmla="*/ 52 w 288"/>
                <a:gd name="T47" fmla="*/ 43 h 247"/>
                <a:gd name="T48" fmla="*/ 89 w 288"/>
                <a:gd name="T49" fmla="*/ 72 h 247"/>
                <a:gd name="T50" fmla="*/ 44 w 288"/>
                <a:gd name="T51" fmla="*/ 117 h 247"/>
                <a:gd name="T52" fmla="*/ 52 w 288"/>
                <a:gd name="T53" fmla="*/ 43 h 247"/>
                <a:gd name="T54" fmla="*/ 96 w 288"/>
                <a:gd name="T55" fmla="*/ 76 h 247"/>
                <a:gd name="T56" fmla="*/ 136 w 288"/>
                <a:gd name="T57" fmla="*/ 145 h 247"/>
                <a:gd name="T58" fmla="*/ 49 w 288"/>
                <a:gd name="T59" fmla="*/ 122 h 247"/>
                <a:gd name="T60" fmla="*/ 96 w 288"/>
                <a:gd name="T61" fmla="*/ 76 h 247"/>
                <a:gd name="T62" fmla="*/ 144 w 288"/>
                <a:gd name="T63" fmla="*/ 153 h 247"/>
                <a:gd name="T64" fmla="*/ 187 w 288"/>
                <a:gd name="T65" fmla="*/ 149 h 247"/>
                <a:gd name="T66" fmla="*/ 144 w 288"/>
                <a:gd name="T67" fmla="*/ 224 h 247"/>
                <a:gd name="T68" fmla="*/ 101 w 288"/>
                <a:gd name="T69" fmla="*/ 149 h 247"/>
                <a:gd name="T70" fmla="*/ 144 w 288"/>
                <a:gd name="T71" fmla="*/ 153 h 247"/>
                <a:gd name="T72" fmla="*/ 151 w 288"/>
                <a:gd name="T73" fmla="*/ 145 h 247"/>
                <a:gd name="T74" fmla="*/ 193 w 288"/>
                <a:gd name="T75" fmla="*/ 73 h 247"/>
                <a:gd name="T76" fmla="*/ 241 w 288"/>
                <a:gd name="T77" fmla="*/ 121 h 247"/>
                <a:gd name="T78" fmla="*/ 151 w 288"/>
                <a:gd name="T79" fmla="*/ 145 h 247"/>
                <a:gd name="T80" fmla="*/ 273 w 288"/>
                <a:gd name="T81" fmla="*/ 94 h 247"/>
                <a:gd name="T82" fmla="*/ 253 w 288"/>
                <a:gd name="T83" fmla="*/ 113 h 247"/>
                <a:gd name="T84" fmla="*/ 242 w 288"/>
                <a:gd name="T85" fmla="*/ 41 h 247"/>
                <a:gd name="T86" fmla="*/ 273 w 288"/>
                <a:gd name="T87" fmla="*/ 94 h 247"/>
                <a:gd name="T88" fmla="*/ 44 w 288"/>
                <a:gd name="T89" fmla="*/ 42 h 247"/>
                <a:gd name="T90" fmla="*/ 36 w 288"/>
                <a:gd name="T91" fmla="*/ 114 h 247"/>
                <a:gd name="T92" fmla="*/ 15 w 288"/>
                <a:gd name="T93" fmla="*/ 93 h 247"/>
                <a:gd name="T94" fmla="*/ 44 w 288"/>
                <a:gd name="T95" fmla="*/ 42 h 247"/>
                <a:gd name="T96" fmla="*/ 47 w 288"/>
                <a:gd name="T97" fmla="*/ 130 h 247"/>
                <a:gd name="T98" fmla="*/ 91 w 288"/>
                <a:gd name="T99" fmla="*/ 147 h 247"/>
                <a:gd name="T100" fmla="*/ 127 w 288"/>
                <a:gd name="T101" fmla="*/ 209 h 247"/>
                <a:gd name="T102" fmla="*/ 47 w 288"/>
                <a:gd name="T103" fmla="*/ 130 h 247"/>
                <a:gd name="T104" fmla="*/ 161 w 288"/>
                <a:gd name="T105" fmla="*/ 209 h 247"/>
                <a:gd name="T106" fmla="*/ 197 w 288"/>
                <a:gd name="T107" fmla="*/ 147 h 247"/>
                <a:gd name="T108" fmla="*/ 241 w 288"/>
                <a:gd name="T109" fmla="*/ 130 h 247"/>
                <a:gd name="T110" fmla="*/ 161 w 288"/>
                <a:gd name="T111" fmla="*/ 20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8" h="247">
                  <a:moveTo>
                    <a:pt x="246" y="26"/>
                  </a:moveTo>
                  <a:cubicBezTo>
                    <a:pt x="219" y="12"/>
                    <a:pt x="212" y="0"/>
                    <a:pt x="144" y="0"/>
                  </a:cubicBezTo>
                  <a:cubicBezTo>
                    <a:pt x="76" y="0"/>
                    <a:pt x="68" y="12"/>
                    <a:pt x="41" y="26"/>
                  </a:cubicBezTo>
                  <a:cubicBezTo>
                    <a:pt x="11" y="43"/>
                    <a:pt x="0" y="75"/>
                    <a:pt x="0" y="98"/>
                  </a:cubicBezTo>
                  <a:cubicBezTo>
                    <a:pt x="0" y="110"/>
                    <a:pt x="144" y="247"/>
                    <a:pt x="144" y="247"/>
                  </a:cubicBezTo>
                  <a:cubicBezTo>
                    <a:pt x="144" y="247"/>
                    <a:pt x="288" y="110"/>
                    <a:pt x="288" y="98"/>
                  </a:cubicBezTo>
                  <a:cubicBezTo>
                    <a:pt x="288" y="76"/>
                    <a:pt x="277" y="43"/>
                    <a:pt x="246" y="26"/>
                  </a:cubicBezTo>
                  <a:close/>
                  <a:moveTo>
                    <a:pt x="245" y="115"/>
                  </a:moveTo>
                  <a:cubicBezTo>
                    <a:pt x="201" y="71"/>
                    <a:pt x="201" y="71"/>
                    <a:pt x="201" y="71"/>
                  </a:cubicBezTo>
                  <a:cubicBezTo>
                    <a:pt x="221" y="64"/>
                    <a:pt x="233" y="53"/>
                    <a:pt x="234" y="41"/>
                  </a:cubicBezTo>
                  <a:lnTo>
                    <a:pt x="245" y="115"/>
                  </a:lnTo>
                  <a:close/>
                  <a:moveTo>
                    <a:pt x="227" y="40"/>
                  </a:moveTo>
                  <a:cubicBezTo>
                    <a:pt x="227" y="55"/>
                    <a:pt x="193" y="72"/>
                    <a:pt x="143" y="72"/>
                  </a:cubicBezTo>
                  <a:cubicBezTo>
                    <a:pt x="93" y="72"/>
                    <a:pt x="59" y="55"/>
                    <a:pt x="59" y="40"/>
                  </a:cubicBezTo>
                  <a:cubicBezTo>
                    <a:pt x="59" y="37"/>
                    <a:pt x="60" y="34"/>
                    <a:pt x="62" y="32"/>
                  </a:cubicBezTo>
                  <a:cubicBezTo>
                    <a:pt x="79" y="21"/>
                    <a:pt x="92" y="15"/>
                    <a:pt x="144" y="15"/>
                  </a:cubicBezTo>
                  <a:cubicBezTo>
                    <a:pt x="193" y="15"/>
                    <a:pt x="207" y="21"/>
                    <a:pt x="223" y="30"/>
                  </a:cubicBezTo>
                  <a:cubicBezTo>
                    <a:pt x="225" y="33"/>
                    <a:pt x="227" y="36"/>
                    <a:pt x="227" y="40"/>
                  </a:cubicBezTo>
                  <a:close/>
                  <a:moveTo>
                    <a:pt x="183" y="76"/>
                  </a:moveTo>
                  <a:cubicBezTo>
                    <a:pt x="144" y="143"/>
                    <a:pt x="144" y="143"/>
                    <a:pt x="144" y="143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17" y="78"/>
                    <a:pt x="129" y="80"/>
                    <a:pt x="143" y="80"/>
                  </a:cubicBezTo>
                  <a:cubicBezTo>
                    <a:pt x="158" y="80"/>
                    <a:pt x="171" y="78"/>
                    <a:pt x="183" y="76"/>
                  </a:cubicBezTo>
                  <a:close/>
                  <a:moveTo>
                    <a:pt x="52" y="43"/>
                  </a:moveTo>
                  <a:cubicBezTo>
                    <a:pt x="54" y="55"/>
                    <a:pt x="68" y="65"/>
                    <a:pt x="89" y="72"/>
                  </a:cubicBezTo>
                  <a:cubicBezTo>
                    <a:pt x="44" y="117"/>
                    <a:pt x="44" y="117"/>
                    <a:pt x="44" y="117"/>
                  </a:cubicBezTo>
                  <a:lnTo>
                    <a:pt x="52" y="43"/>
                  </a:lnTo>
                  <a:close/>
                  <a:moveTo>
                    <a:pt x="96" y="76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97" y="144"/>
                    <a:pt x="69" y="134"/>
                    <a:pt x="49" y="122"/>
                  </a:cubicBezTo>
                  <a:lnTo>
                    <a:pt x="96" y="76"/>
                  </a:lnTo>
                  <a:close/>
                  <a:moveTo>
                    <a:pt x="144" y="153"/>
                  </a:moveTo>
                  <a:cubicBezTo>
                    <a:pt x="160" y="153"/>
                    <a:pt x="174" y="152"/>
                    <a:pt x="187" y="149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4" y="152"/>
                    <a:pt x="128" y="153"/>
                    <a:pt x="144" y="153"/>
                  </a:cubicBezTo>
                  <a:close/>
                  <a:moveTo>
                    <a:pt x="151" y="145"/>
                  </a:moveTo>
                  <a:cubicBezTo>
                    <a:pt x="193" y="73"/>
                    <a:pt x="193" y="73"/>
                    <a:pt x="193" y="73"/>
                  </a:cubicBezTo>
                  <a:cubicBezTo>
                    <a:pt x="241" y="121"/>
                    <a:pt x="241" y="121"/>
                    <a:pt x="241" y="121"/>
                  </a:cubicBezTo>
                  <a:cubicBezTo>
                    <a:pt x="221" y="133"/>
                    <a:pt x="192" y="144"/>
                    <a:pt x="151" y="145"/>
                  </a:cubicBezTo>
                  <a:close/>
                  <a:moveTo>
                    <a:pt x="273" y="94"/>
                  </a:moveTo>
                  <a:cubicBezTo>
                    <a:pt x="269" y="98"/>
                    <a:pt x="262" y="105"/>
                    <a:pt x="253" y="113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64" y="55"/>
                    <a:pt x="271" y="78"/>
                    <a:pt x="273" y="94"/>
                  </a:cubicBezTo>
                  <a:close/>
                  <a:moveTo>
                    <a:pt x="44" y="42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26" y="106"/>
                    <a:pt x="19" y="98"/>
                    <a:pt x="15" y="93"/>
                  </a:cubicBezTo>
                  <a:cubicBezTo>
                    <a:pt x="16" y="76"/>
                    <a:pt x="26" y="55"/>
                    <a:pt x="44" y="42"/>
                  </a:cubicBezTo>
                  <a:close/>
                  <a:moveTo>
                    <a:pt x="47" y="130"/>
                  </a:moveTo>
                  <a:cubicBezTo>
                    <a:pt x="59" y="137"/>
                    <a:pt x="73" y="143"/>
                    <a:pt x="91" y="147"/>
                  </a:cubicBezTo>
                  <a:cubicBezTo>
                    <a:pt x="127" y="209"/>
                    <a:pt x="127" y="209"/>
                    <a:pt x="127" y="209"/>
                  </a:cubicBezTo>
                  <a:cubicBezTo>
                    <a:pt x="97" y="180"/>
                    <a:pt x="68" y="152"/>
                    <a:pt x="47" y="130"/>
                  </a:cubicBezTo>
                  <a:close/>
                  <a:moveTo>
                    <a:pt x="161" y="209"/>
                  </a:moveTo>
                  <a:cubicBezTo>
                    <a:pt x="197" y="147"/>
                    <a:pt x="197" y="147"/>
                    <a:pt x="197" y="147"/>
                  </a:cubicBezTo>
                  <a:cubicBezTo>
                    <a:pt x="215" y="143"/>
                    <a:pt x="230" y="137"/>
                    <a:pt x="241" y="130"/>
                  </a:cubicBezTo>
                  <a:cubicBezTo>
                    <a:pt x="220" y="152"/>
                    <a:pt x="191" y="180"/>
                    <a:pt x="161" y="20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p>
              <a:pPr defTabSz="685800"/>
              <a:endParaRPr lang="zh-CN" altLang="en-US" sz="12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" name="文本框 155"/>
            <p:cNvSpPr txBox="1"/>
            <p:nvPr/>
          </p:nvSpPr>
          <p:spPr>
            <a:xfrm>
              <a:off x="1003868" y="2528104"/>
              <a:ext cx="10689656" cy="416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r>
                <a:rPr lang="en-US" altLang="zh-CN" sz="1200" dirty="0">
                  <a:solidFill>
                    <a:srgbClr val="727171"/>
                  </a:solidFill>
                  <a:cs typeface="+mn-ea"/>
                  <a:sym typeface="+mn-lt"/>
                </a:rPr>
                <a:t>第一次使用微信开发者工具，会提示用户使用微信扫描二维码。扫描成功后进入初始页面。</a:t>
              </a:r>
              <a:endParaRPr lang="en-US" altLang="zh-CN" sz="1200" dirty="0">
                <a:solidFill>
                  <a:srgbClr val="72717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9" name="图片 1"/>
          <p:cNvPicPr>
            <a:picLocks noChangeAspect="1"/>
          </p:cNvPicPr>
          <p:nvPr/>
        </p:nvPicPr>
        <p:blipFill>
          <a:blip r:embed="rId1"/>
          <a:srcRect l="40938" t="20658" r="6260" b="15967"/>
          <a:stretch>
            <a:fillRect/>
          </a:stretch>
        </p:blipFill>
        <p:spPr>
          <a:xfrm>
            <a:off x="2396490" y="1822133"/>
            <a:ext cx="3982720" cy="26892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1" name="文本框 2"/>
          <p:cNvSpPr txBox="1">
            <a:spLocks noChangeArrowheads="1"/>
          </p:cNvSpPr>
          <p:nvPr/>
        </p:nvSpPr>
        <p:spPr bwMode="auto">
          <a:xfrm>
            <a:off x="3295015" y="4641215"/>
            <a:ext cx="2346325" cy="32512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noAutofit/>
          </a:bodyPr>
          <a:p>
            <a:pPr algn="ctr">
              <a:lnSpc>
                <a:spcPct val="108000"/>
              </a:lnSpc>
              <a:spcAft>
                <a:spcPts val="800"/>
              </a:spcAft>
            </a:pPr>
            <a:r>
              <a:rPr lang="en-US" altLang="zh-CN" sz="1200" kern="100">
                <a:latin typeface="仿宋" panose="02010609060101010101" charset="-122"/>
                <a:ea typeface="仿宋" panose="02010609060101010101" charset="-122"/>
                <a:cs typeface="Times New Roman" panose="02020603050405020304"/>
                <a:sym typeface="Times New Roman" panose="02020603050405020304"/>
              </a:rPr>
              <a:t> 微信开发者工具初始页面</a:t>
            </a:r>
            <a:endParaRPr lang="en-US" altLang="zh-CN" sz="1200" kern="100">
              <a:latin typeface="仿宋" panose="02010609060101010101" charset="-122"/>
              <a:ea typeface="仿宋" panose="02010609060101010101" charset="-122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91" grpId="0" bldLvl="0" animBg="1"/>
      <p:bldP spid="191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400" dirty="0">
                <a:solidFill>
                  <a:srgbClr val="124062"/>
                </a:solidFill>
                <a:cs typeface="+mn-ea"/>
                <a:sym typeface="+mn-lt"/>
              </a:rPr>
              <a:t>03 </a:t>
            </a:r>
            <a:r>
              <a:rPr lang="zh-CN" altLang="en-US" sz="2400" dirty="0">
                <a:solidFill>
                  <a:srgbClr val="124062"/>
                </a:solidFill>
                <a:cs typeface="+mn-ea"/>
                <a:sym typeface="+mn-lt"/>
              </a:rPr>
              <a:t>微信开发者工具</a:t>
            </a: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endParaRPr lang="zh-CN" altLang="en-US" sz="240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480060" y="655320"/>
            <a:ext cx="8216900" cy="6985"/>
          </a:xfrm>
          <a:prstGeom prst="line">
            <a:avLst/>
          </a:prstGeom>
          <a:ln w="15875" cap="sq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151"/>
          <p:cNvSpPr txBox="1"/>
          <p:nvPr/>
        </p:nvSpPr>
        <p:spPr>
          <a:xfrm>
            <a:off x="377190" y="791845"/>
            <a:ext cx="2576830" cy="299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defTabSz="685800"/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微信开发者工具的使用</a:t>
            </a:r>
            <a:endParaRPr lang="zh-CN" altLang="en-US" sz="1500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72926" y="1220430"/>
            <a:ext cx="8198825" cy="312420"/>
            <a:chOff x="757804" y="2385864"/>
            <a:chExt cx="10935720" cy="416560"/>
          </a:xfrm>
        </p:grpSpPr>
        <p:sp>
          <p:nvSpPr>
            <p:cNvPr id="5" name="Freeform 177"/>
            <p:cNvSpPr>
              <a:spLocks noEditPoints="1"/>
            </p:cNvSpPr>
            <p:nvPr/>
          </p:nvSpPr>
          <p:spPr bwMode="auto">
            <a:xfrm>
              <a:off x="757804" y="2487244"/>
              <a:ext cx="246062" cy="212316"/>
            </a:xfrm>
            <a:custGeom>
              <a:avLst/>
              <a:gdLst>
                <a:gd name="T0" fmla="*/ 246 w 288"/>
                <a:gd name="T1" fmla="*/ 26 h 247"/>
                <a:gd name="T2" fmla="*/ 144 w 288"/>
                <a:gd name="T3" fmla="*/ 0 h 247"/>
                <a:gd name="T4" fmla="*/ 41 w 288"/>
                <a:gd name="T5" fmla="*/ 26 h 247"/>
                <a:gd name="T6" fmla="*/ 0 w 288"/>
                <a:gd name="T7" fmla="*/ 98 h 247"/>
                <a:gd name="T8" fmla="*/ 144 w 288"/>
                <a:gd name="T9" fmla="*/ 247 h 247"/>
                <a:gd name="T10" fmla="*/ 288 w 288"/>
                <a:gd name="T11" fmla="*/ 98 h 247"/>
                <a:gd name="T12" fmla="*/ 246 w 288"/>
                <a:gd name="T13" fmla="*/ 26 h 247"/>
                <a:gd name="T14" fmla="*/ 245 w 288"/>
                <a:gd name="T15" fmla="*/ 115 h 247"/>
                <a:gd name="T16" fmla="*/ 201 w 288"/>
                <a:gd name="T17" fmla="*/ 71 h 247"/>
                <a:gd name="T18" fmla="*/ 234 w 288"/>
                <a:gd name="T19" fmla="*/ 41 h 247"/>
                <a:gd name="T20" fmla="*/ 245 w 288"/>
                <a:gd name="T21" fmla="*/ 115 h 247"/>
                <a:gd name="T22" fmla="*/ 227 w 288"/>
                <a:gd name="T23" fmla="*/ 40 h 247"/>
                <a:gd name="T24" fmla="*/ 143 w 288"/>
                <a:gd name="T25" fmla="*/ 72 h 247"/>
                <a:gd name="T26" fmla="*/ 59 w 288"/>
                <a:gd name="T27" fmla="*/ 40 h 247"/>
                <a:gd name="T28" fmla="*/ 62 w 288"/>
                <a:gd name="T29" fmla="*/ 32 h 247"/>
                <a:gd name="T30" fmla="*/ 144 w 288"/>
                <a:gd name="T31" fmla="*/ 15 h 247"/>
                <a:gd name="T32" fmla="*/ 223 w 288"/>
                <a:gd name="T33" fmla="*/ 30 h 247"/>
                <a:gd name="T34" fmla="*/ 227 w 288"/>
                <a:gd name="T35" fmla="*/ 40 h 247"/>
                <a:gd name="T36" fmla="*/ 183 w 288"/>
                <a:gd name="T37" fmla="*/ 76 h 247"/>
                <a:gd name="T38" fmla="*/ 144 w 288"/>
                <a:gd name="T39" fmla="*/ 143 h 247"/>
                <a:gd name="T40" fmla="*/ 105 w 288"/>
                <a:gd name="T41" fmla="*/ 76 h 247"/>
                <a:gd name="T42" fmla="*/ 143 w 288"/>
                <a:gd name="T43" fmla="*/ 80 h 247"/>
                <a:gd name="T44" fmla="*/ 183 w 288"/>
                <a:gd name="T45" fmla="*/ 76 h 247"/>
                <a:gd name="T46" fmla="*/ 52 w 288"/>
                <a:gd name="T47" fmla="*/ 43 h 247"/>
                <a:gd name="T48" fmla="*/ 89 w 288"/>
                <a:gd name="T49" fmla="*/ 72 h 247"/>
                <a:gd name="T50" fmla="*/ 44 w 288"/>
                <a:gd name="T51" fmla="*/ 117 h 247"/>
                <a:gd name="T52" fmla="*/ 52 w 288"/>
                <a:gd name="T53" fmla="*/ 43 h 247"/>
                <a:gd name="T54" fmla="*/ 96 w 288"/>
                <a:gd name="T55" fmla="*/ 76 h 247"/>
                <a:gd name="T56" fmla="*/ 136 w 288"/>
                <a:gd name="T57" fmla="*/ 145 h 247"/>
                <a:gd name="T58" fmla="*/ 49 w 288"/>
                <a:gd name="T59" fmla="*/ 122 h 247"/>
                <a:gd name="T60" fmla="*/ 96 w 288"/>
                <a:gd name="T61" fmla="*/ 76 h 247"/>
                <a:gd name="T62" fmla="*/ 144 w 288"/>
                <a:gd name="T63" fmla="*/ 153 h 247"/>
                <a:gd name="T64" fmla="*/ 187 w 288"/>
                <a:gd name="T65" fmla="*/ 149 h 247"/>
                <a:gd name="T66" fmla="*/ 144 w 288"/>
                <a:gd name="T67" fmla="*/ 224 h 247"/>
                <a:gd name="T68" fmla="*/ 101 w 288"/>
                <a:gd name="T69" fmla="*/ 149 h 247"/>
                <a:gd name="T70" fmla="*/ 144 w 288"/>
                <a:gd name="T71" fmla="*/ 153 h 247"/>
                <a:gd name="T72" fmla="*/ 151 w 288"/>
                <a:gd name="T73" fmla="*/ 145 h 247"/>
                <a:gd name="T74" fmla="*/ 193 w 288"/>
                <a:gd name="T75" fmla="*/ 73 h 247"/>
                <a:gd name="T76" fmla="*/ 241 w 288"/>
                <a:gd name="T77" fmla="*/ 121 h 247"/>
                <a:gd name="T78" fmla="*/ 151 w 288"/>
                <a:gd name="T79" fmla="*/ 145 h 247"/>
                <a:gd name="T80" fmla="*/ 273 w 288"/>
                <a:gd name="T81" fmla="*/ 94 h 247"/>
                <a:gd name="T82" fmla="*/ 253 w 288"/>
                <a:gd name="T83" fmla="*/ 113 h 247"/>
                <a:gd name="T84" fmla="*/ 242 w 288"/>
                <a:gd name="T85" fmla="*/ 41 h 247"/>
                <a:gd name="T86" fmla="*/ 273 w 288"/>
                <a:gd name="T87" fmla="*/ 94 h 247"/>
                <a:gd name="T88" fmla="*/ 44 w 288"/>
                <a:gd name="T89" fmla="*/ 42 h 247"/>
                <a:gd name="T90" fmla="*/ 36 w 288"/>
                <a:gd name="T91" fmla="*/ 114 h 247"/>
                <a:gd name="T92" fmla="*/ 15 w 288"/>
                <a:gd name="T93" fmla="*/ 93 h 247"/>
                <a:gd name="T94" fmla="*/ 44 w 288"/>
                <a:gd name="T95" fmla="*/ 42 h 247"/>
                <a:gd name="T96" fmla="*/ 47 w 288"/>
                <a:gd name="T97" fmla="*/ 130 h 247"/>
                <a:gd name="T98" fmla="*/ 91 w 288"/>
                <a:gd name="T99" fmla="*/ 147 h 247"/>
                <a:gd name="T100" fmla="*/ 127 w 288"/>
                <a:gd name="T101" fmla="*/ 209 h 247"/>
                <a:gd name="T102" fmla="*/ 47 w 288"/>
                <a:gd name="T103" fmla="*/ 130 h 247"/>
                <a:gd name="T104" fmla="*/ 161 w 288"/>
                <a:gd name="T105" fmla="*/ 209 h 247"/>
                <a:gd name="T106" fmla="*/ 197 w 288"/>
                <a:gd name="T107" fmla="*/ 147 h 247"/>
                <a:gd name="T108" fmla="*/ 241 w 288"/>
                <a:gd name="T109" fmla="*/ 130 h 247"/>
                <a:gd name="T110" fmla="*/ 161 w 288"/>
                <a:gd name="T111" fmla="*/ 20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8" h="247">
                  <a:moveTo>
                    <a:pt x="246" y="26"/>
                  </a:moveTo>
                  <a:cubicBezTo>
                    <a:pt x="219" y="12"/>
                    <a:pt x="212" y="0"/>
                    <a:pt x="144" y="0"/>
                  </a:cubicBezTo>
                  <a:cubicBezTo>
                    <a:pt x="76" y="0"/>
                    <a:pt x="68" y="12"/>
                    <a:pt x="41" y="26"/>
                  </a:cubicBezTo>
                  <a:cubicBezTo>
                    <a:pt x="11" y="43"/>
                    <a:pt x="0" y="75"/>
                    <a:pt x="0" y="98"/>
                  </a:cubicBezTo>
                  <a:cubicBezTo>
                    <a:pt x="0" y="110"/>
                    <a:pt x="144" y="247"/>
                    <a:pt x="144" y="247"/>
                  </a:cubicBezTo>
                  <a:cubicBezTo>
                    <a:pt x="144" y="247"/>
                    <a:pt x="288" y="110"/>
                    <a:pt x="288" y="98"/>
                  </a:cubicBezTo>
                  <a:cubicBezTo>
                    <a:pt x="288" y="76"/>
                    <a:pt x="277" y="43"/>
                    <a:pt x="246" y="26"/>
                  </a:cubicBezTo>
                  <a:close/>
                  <a:moveTo>
                    <a:pt x="245" y="115"/>
                  </a:moveTo>
                  <a:cubicBezTo>
                    <a:pt x="201" y="71"/>
                    <a:pt x="201" y="71"/>
                    <a:pt x="201" y="71"/>
                  </a:cubicBezTo>
                  <a:cubicBezTo>
                    <a:pt x="221" y="64"/>
                    <a:pt x="233" y="53"/>
                    <a:pt x="234" y="41"/>
                  </a:cubicBezTo>
                  <a:lnTo>
                    <a:pt x="245" y="115"/>
                  </a:lnTo>
                  <a:close/>
                  <a:moveTo>
                    <a:pt x="227" y="40"/>
                  </a:moveTo>
                  <a:cubicBezTo>
                    <a:pt x="227" y="55"/>
                    <a:pt x="193" y="72"/>
                    <a:pt x="143" y="72"/>
                  </a:cubicBezTo>
                  <a:cubicBezTo>
                    <a:pt x="93" y="72"/>
                    <a:pt x="59" y="55"/>
                    <a:pt x="59" y="40"/>
                  </a:cubicBezTo>
                  <a:cubicBezTo>
                    <a:pt x="59" y="37"/>
                    <a:pt x="60" y="34"/>
                    <a:pt x="62" y="32"/>
                  </a:cubicBezTo>
                  <a:cubicBezTo>
                    <a:pt x="79" y="21"/>
                    <a:pt x="92" y="15"/>
                    <a:pt x="144" y="15"/>
                  </a:cubicBezTo>
                  <a:cubicBezTo>
                    <a:pt x="193" y="15"/>
                    <a:pt x="207" y="21"/>
                    <a:pt x="223" y="30"/>
                  </a:cubicBezTo>
                  <a:cubicBezTo>
                    <a:pt x="225" y="33"/>
                    <a:pt x="227" y="36"/>
                    <a:pt x="227" y="40"/>
                  </a:cubicBezTo>
                  <a:close/>
                  <a:moveTo>
                    <a:pt x="183" y="76"/>
                  </a:moveTo>
                  <a:cubicBezTo>
                    <a:pt x="144" y="143"/>
                    <a:pt x="144" y="143"/>
                    <a:pt x="144" y="143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17" y="78"/>
                    <a:pt x="129" y="80"/>
                    <a:pt x="143" y="80"/>
                  </a:cubicBezTo>
                  <a:cubicBezTo>
                    <a:pt x="158" y="80"/>
                    <a:pt x="171" y="78"/>
                    <a:pt x="183" y="76"/>
                  </a:cubicBezTo>
                  <a:close/>
                  <a:moveTo>
                    <a:pt x="52" y="43"/>
                  </a:moveTo>
                  <a:cubicBezTo>
                    <a:pt x="54" y="55"/>
                    <a:pt x="68" y="65"/>
                    <a:pt x="89" y="72"/>
                  </a:cubicBezTo>
                  <a:cubicBezTo>
                    <a:pt x="44" y="117"/>
                    <a:pt x="44" y="117"/>
                    <a:pt x="44" y="117"/>
                  </a:cubicBezTo>
                  <a:lnTo>
                    <a:pt x="52" y="43"/>
                  </a:lnTo>
                  <a:close/>
                  <a:moveTo>
                    <a:pt x="96" y="76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97" y="144"/>
                    <a:pt x="69" y="134"/>
                    <a:pt x="49" y="122"/>
                  </a:cubicBezTo>
                  <a:lnTo>
                    <a:pt x="96" y="76"/>
                  </a:lnTo>
                  <a:close/>
                  <a:moveTo>
                    <a:pt x="144" y="153"/>
                  </a:moveTo>
                  <a:cubicBezTo>
                    <a:pt x="160" y="153"/>
                    <a:pt x="174" y="152"/>
                    <a:pt x="187" y="149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4" y="152"/>
                    <a:pt x="128" y="153"/>
                    <a:pt x="144" y="153"/>
                  </a:cubicBezTo>
                  <a:close/>
                  <a:moveTo>
                    <a:pt x="151" y="145"/>
                  </a:moveTo>
                  <a:cubicBezTo>
                    <a:pt x="193" y="73"/>
                    <a:pt x="193" y="73"/>
                    <a:pt x="193" y="73"/>
                  </a:cubicBezTo>
                  <a:cubicBezTo>
                    <a:pt x="241" y="121"/>
                    <a:pt x="241" y="121"/>
                    <a:pt x="241" y="121"/>
                  </a:cubicBezTo>
                  <a:cubicBezTo>
                    <a:pt x="221" y="133"/>
                    <a:pt x="192" y="144"/>
                    <a:pt x="151" y="145"/>
                  </a:cubicBezTo>
                  <a:close/>
                  <a:moveTo>
                    <a:pt x="273" y="94"/>
                  </a:moveTo>
                  <a:cubicBezTo>
                    <a:pt x="269" y="98"/>
                    <a:pt x="262" y="105"/>
                    <a:pt x="253" y="113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64" y="55"/>
                    <a:pt x="271" y="78"/>
                    <a:pt x="273" y="94"/>
                  </a:cubicBezTo>
                  <a:close/>
                  <a:moveTo>
                    <a:pt x="44" y="42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26" y="106"/>
                    <a:pt x="19" y="98"/>
                    <a:pt x="15" y="93"/>
                  </a:cubicBezTo>
                  <a:cubicBezTo>
                    <a:pt x="16" y="76"/>
                    <a:pt x="26" y="55"/>
                    <a:pt x="44" y="42"/>
                  </a:cubicBezTo>
                  <a:close/>
                  <a:moveTo>
                    <a:pt x="47" y="130"/>
                  </a:moveTo>
                  <a:cubicBezTo>
                    <a:pt x="59" y="137"/>
                    <a:pt x="73" y="143"/>
                    <a:pt x="91" y="147"/>
                  </a:cubicBezTo>
                  <a:cubicBezTo>
                    <a:pt x="127" y="209"/>
                    <a:pt x="127" y="209"/>
                    <a:pt x="127" y="209"/>
                  </a:cubicBezTo>
                  <a:cubicBezTo>
                    <a:pt x="97" y="180"/>
                    <a:pt x="68" y="152"/>
                    <a:pt x="47" y="130"/>
                  </a:cubicBezTo>
                  <a:close/>
                  <a:moveTo>
                    <a:pt x="161" y="209"/>
                  </a:moveTo>
                  <a:cubicBezTo>
                    <a:pt x="197" y="147"/>
                    <a:pt x="197" y="147"/>
                    <a:pt x="197" y="147"/>
                  </a:cubicBezTo>
                  <a:cubicBezTo>
                    <a:pt x="215" y="143"/>
                    <a:pt x="230" y="137"/>
                    <a:pt x="241" y="130"/>
                  </a:cubicBezTo>
                  <a:cubicBezTo>
                    <a:pt x="220" y="152"/>
                    <a:pt x="191" y="180"/>
                    <a:pt x="161" y="20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p>
              <a:pPr defTabSz="685800"/>
              <a:endParaRPr lang="zh-CN" altLang="en-US" sz="12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" name="文本框 155"/>
            <p:cNvSpPr txBox="1"/>
            <p:nvPr/>
          </p:nvSpPr>
          <p:spPr>
            <a:xfrm>
              <a:off x="1003868" y="2385864"/>
              <a:ext cx="10689656" cy="416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r>
                <a:rPr lang="en-US" altLang="zh-CN" sz="1200" dirty="0">
                  <a:solidFill>
                    <a:srgbClr val="727171"/>
                  </a:solidFill>
                  <a:cs typeface="+mn-ea"/>
                  <a:sym typeface="+mn-lt"/>
                </a:rPr>
                <a:t>左侧选择小程序项目，然后选择加号即可进入小程序创建界面。</a:t>
              </a:r>
              <a:endParaRPr lang="en-US" altLang="zh-CN" sz="1200" dirty="0">
                <a:solidFill>
                  <a:srgbClr val="72717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91" name="文本框 2"/>
          <p:cNvSpPr txBox="1">
            <a:spLocks noChangeArrowheads="1"/>
          </p:cNvSpPr>
          <p:nvPr/>
        </p:nvSpPr>
        <p:spPr bwMode="auto">
          <a:xfrm>
            <a:off x="3348355" y="4818380"/>
            <a:ext cx="2346325" cy="32512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noAutofit/>
          </a:bodyPr>
          <a:p>
            <a:pPr algn="ctr">
              <a:lnSpc>
                <a:spcPct val="108000"/>
              </a:lnSpc>
              <a:spcAft>
                <a:spcPts val="800"/>
              </a:spcAft>
            </a:pPr>
            <a:r>
              <a:rPr lang="en-US" altLang="zh-CN" sz="1200" kern="100">
                <a:latin typeface="仿宋" panose="02010609060101010101" charset="-122"/>
                <a:ea typeface="仿宋" panose="02010609060101010101" charset="-122"/>
                <a:cs typeface="Times New Roman" panose="02020603050405020304"/>
                <a:sym typeface="Times New Roman" panose="02020603050405020304"/>
              </a:rPr>
              <a:t> 小程序创建页面</a:t>
            </a:r>
            <a:endParaRPr lang="en-US" altLang="zh-CN" sz="1200" kern="100">
              <a:latin typeface="仿宋" panose="02010609060101010101" charset="-122"/>
              <a:ea typeface="仿宋" panose="02010609060101010101" charset="-122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13" name="图片 2"/>
          <p:cNvPicPr>
            <a:picLocks noChangeAspect="1"/>
          </p:cNvPicPr>
          <p:nvPr/>
        </p:nvPicPr>
        <p:blipFill>
          <a:blip r:embed="rId1"/>
          <a:srcRect l="41910" t="20535" r="5023" b="15226"/>
          <a:stretch>
            <a:fillRect/>
          </a:stretch>
        </p:blipFill>
        <p:spPr>
          <a:xfrm>
            <a:off x="2576830" y="2175510"/>
            <a:ext cx="3775710" cy="2571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5" name="文本框 104"/>
          <p:cNvSpPr txBox="1"/>
          <p:nvPr/>
        </p:nvSpPr>
        <p:spPr>
          <a:xfrm>
            <a:off x="572135" y="1644650"/>
            <a:ext cx="71120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1200" b="0">
                <a:ea typeface="+mn-lt"/>
                <a:cs typeface="+mn-lt"/>
              </a:rPr>
              <a:t>注意：打开微信公众平台，进入微信小程序管理后台，按照“开发”-“开发管理”-“开发设置”路径，即可找到自己的AppID。</a:t>
            </a:r>
            <a:endParaRPr lang="zh-CN" altLang="en-US">
              <a:ea typeface="+mn-lt"/>
              <a:cs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91" grpId="0" bldLvl="0" animBg="1"/>
      <p:bldP spid="191" grpId="1" animBg="1"/>
      <p:bldP spid="105" grpId="0"/>
      <p:bldP spid="10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400" dirty="0">
                <a:solidFill>
                  <a:srgbClr val="124062"/>
                </a:solidFill>
                <a:cs typeface="+mn-ea"/>
                <a:sym typeface="+mn-lt"/>
              </a:rPr>
              <a:t>03 </a:t>
            </a:r>
            <a:r>
              <a:rPr lang="zh-CN" altLang="en-US" sz="2400" dirty="0">
                <a:solidFill>
                  <a:srgbClr val="124062"/>
                </a:solidFill>
                <a:cs typeface="+mn-ea"/>
                <a:sym typeface="+mn-lt"/>
              </a:rPr>
              <a:t>微信开发者工具</a:t>
            </a: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endParaRPr lang="zh-CN" altLang="en-US" sz="240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480060" y="655320"/>
            <a:ext cx="8216900" cy="6985"/>
          </a:xfrm>
          <a:prstGeom prst="line">
            <a:avLst/>
          </a:prstGeom>
          <a:ln w="15875" cap="sq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151"/>
          <p:cNvSpPr txBox="1"/>
          <p:nvPr/>
        </p:nvSpPr>
        <p:spPr>
          <a:xfrm>
            <a:off x="377190" y="791845"/>
            <a:ext cx="2576830" cy="299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defTabSz="685800"/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微信开发者工具的使用</a:t>
            </a:r>
            <a:endParaRPr lang="zh-CN" altLang="en-US" sz="1500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72926" y="1220430"/>
            <a:ext cx="8328660" cy="312420"/>
            <a:chOff x="757804" y="2385864"/>
            <a:chExt cx="11108896" cy="416560"/>
          </a:xfrm>
        </p:grpSpPr>
        <p:sp>
          <p:nvSpPr>
            <p:cNvPr id="5" name="Freeform 177"/>
            <p:cNvSpPr>
              <a:spLocks noEditPoints="1"/>
            </p:cNvSpPr>
            <p:nvPr/>
          </p:nvSpPr>
          <p:spPr bwMode="auto">
            <a:xfrm>
              <a:off x="757804" y="2487244"/>
              <a:ext cx="246062" cy="212316"/>
            </a:xfrm>
            <a:custGeom>
              <a:avLst/>
              <a:gdLst>
                <a:gd name="T0" fmla="*/ 246 w 288"/>
                <a:gd name="T1" fmla="*/ 26 h 247"/>
                <a:gd name="T2" fmla="*/ 144 w 288"/>
                <a:gd name="T3" fmla="*/ 0 h 247"/>
                <a:gd name="T4" fmla="*/ 41 w 288"/>
                <a:gd name="T5" fmla="*/ 26 h 247"/>
                <a:gd name="T6" fmla="*/ 0 w 288"/>
                <a:gd name="T7" fmla="*/ 98 h 247"/>
                <a:gd name="T8" fmla="*/ 144 w 288"/>
                <a:gd name="T9" fmla="*/ 247 h 247"/>
                <a:gd name="T10" fmla="*/ 288 w 288"/>
                <a:gd name="T11" fmla="*/ 98 h 247"/>
                <a:gd name="T12" fmla="*/ 246 w 288"/>
                <a:gd name="T13" fmla="*/ 26 h 247"/>
                <a:gd name="T14" fmla="*/ 245 w 288"/>
                <a:gd name="T15" fmla="*/ 115 h 247"/>
                <a:gd name="T16" fmla="*/ 201 w 288"/>
                <a:gd name="T17" fmla="*/ 71 h 247"/>
                <a:gd name="T18" fmla="*/ 234 w 288"/>
                <a:gd name="T19" fmla="*/ 41 h 247"/>
                <a:gd name="T20" fmla="*/ 245 w 288"/>
                <a:gd name="T21" fmla="*/ 115 h 247"/>
                <a:gd name="T22" fmla="*/ 227 w 288"/>
                <a:gd name="T23" fmla="*/ 40 h 247"/>
                <a:gd name="T24" fmla="*/ 143 w 288"/>
                <a:gd name="T25" fmla="*/ 72 h 247"/>
                <a:gd name="T26" fmla="*/ 59 w 288"/>
                <a:gd name="T27" fmla="*/ 40 h 247"/>
                <a:gd name="T28" fmla="*/ 62 w 288"/>
                <a:gd name="T29" fmla="*/ 32 h 247"/>
                <a:gd name="T30" fmla="*/ 144 w 288"/>
                <a:gd name="T31" fmla="*/ 15 h 247"/>
                <a:gd name="T32" fmla="*/ 223 w 288"/>
                <a:gd name="T33" fmla="*/ 30 h 247"/>
                <a:gd name="T34" fmla="*/ 227 w 288"/>
                <a:gd name="T35" fmla="*/ 40 h 247"/>
                <a:gd name="T36" fmla="*/ 183 w 288"/>
                <a:gd name="T37" fmla="*/ 76 h 247"/>
                <a:gd name="T38" fmla="*/ 144 w 288"/>
                <a:gd name="T39" fmla="*/ 143 h 247"/>
                <a:gd name="T40" fmla="*/ 105 w 288"/>
                <a:gd name="T41" fmla="*/ 76 h 247"/>
                <a:gd name="T42" fmla="*/ 143 w 288"/>
                <a:gd name="T43" fmla="*/ 80 h 247"/>
                <a:gd name="T44" fmla="*/ 183 w 288"/>
                <a:gd name="T45" fmla="*/ 76 h 247"/>
                <a:gd name="T46" fmla="*/ 52 w 288"/>
                <a:gd name="T47" fmla="*/ 43 h 247"/>
                <a:gd name="T48" fmla="*/ 89 w 288"/>
                <a:gd name="T49" fmla="*/ 72 h 247"/>
                <a:gd name="T50" fmla="*/ 44 w 288"/>
                <a:gd name="T51" fmla="*/ 117 h 247"/>
                <a:gd name="T52" fmla="*/ 52 w 288"/>
                <a:gd name="T53" fmla="*/ 43 h 247"/>
                <a:gd name="T54" fmla="*/ 96 w 288"/>
                <a:gd name="T55" fmla="*/ 76 h 247"/>
                <a:gd name="T56" fmla="*/ 136 w 288"/>
                <a:gd name="T57" fmla="*/ 145 h 247"/>
                <a:gd name="T58" fmla="*/ 49 w 288"/>
                <a:gd name="T59" fmla="*/ 122 h 247"/>
                <a:gd name="T60" fmla="*/ 96 w 288"/>
                <a:gd name="T61" fmla="*/ 76 h 247"/>
                <a:gd name="T62" fmla="*/ 144 w 288"/>
                <a:gd name="T63" fmla="*/ 153 h 247"/>
                <a:gd name="T64" fmla="*/ 187 w 288"/>
                <a:gd name="T65" fmla="*/ 149 h 247"/>
                <a:gd name="T66" fmla="*/ 144 w 288"/>
                <a:gd name="T67" fmla="*/ 224 h 247"/>
                <a:gd name="T68" fmla="*/ 101 w 288"/>
                <a:gd name="T69" fmla="*/ 149 h 247"/>
                <a:gd name="T70" fmla="*/ 144 w 288"/>
                <a:gd name="T71" fmla="*/ 153 h 247"/>
                <a:gd name="T72" fmla="*/ 151 w 288"/>
                <a:gd name="T73" fmla="*/ 145 h 247"/>
                <a:gd name="T74" fmla="*/ 193 w 288"/>
                <a:gd name="T75" fmla="*/ 73 h 247"/>
                <a:gd name="T76" fmla="*/ 241 w 288"/>
                <a:gd name="T77" fmla="*/ 121 h 247"/>
                <a:gd name="T78" fmla="*/ 151 w 288"/>
                <a:gd name="T79" fmla="*/ 145 h 247"/>
                <a:gd name="T80" fmla="*/ 273 w 288"/>
                <a:gd name="T81" fmla="*/ 94 h 247"/>
                <a:gd name="T82" fmla="*/ 253 w 288"/>
                <a:gd name="T83" fmla="*/ 113 h 247"/>
                <a:gd name="T84" fmla="*/ 242 w 288"/>
                <a:gd name="T85" fmla="*/ 41 h 247"/>
                <a:gd name="T86" fmla="*/ 273 w 288"/>
                <a:gd name="T87" fmla="*/ 94 h 247"/>
                <a:gd name="T88" fmla="*/ 44 w 288"/>
                <a:gd name="T89" fmla="*/ 42 h 247"/>
                <a:gd name="T90" fmla="*/ 36 w 288"/>
                <a:gd name="T91" fmla="*/ 114 h 247"/>
                <a:gd name="T92" fmla="*/ 15 w 288"/>
                <a:gd name="T93" fmla="*/ 93 h 247"/>
                <a:gd name="T94" fmla="*/ 44 w 288"/>
                <a:gd name="T95" fmla="*/ 42 h 247"/>
                <a:gd name="T96" fmla="*/ 47 w 288"/>
                <a:gd name="T97" fmla="*/ 130 h 247"/>
                <a:gd name="T98" fmla="*/ 91 w 288"/>
                <a:gd name="T99" fmla="*/ 147 h 247"/>
                <a:gd name="T100" fmla="*/ 127 w 288"/>
                <a:gd name="T101" fmla="*/ 209 h 247"/>
                <a:gd name="T102" fmla="*/ 47 w 288"/>
                <a:gd name="T103" fmla="*/ 130 h 247"/>
                <a:gd name="T104" fmla="*/ 161 w 288"/>
                <a:gd name="T105" fmla="*/ 209 h 247"/>
                <a:gd name="T106" fmla="*/ 197 w 288"/>
                <a:gd name="T107" fmla="*/ 147 h 247"/>
                <a:gd name="T108" fmla="*/ 241 w 288"/>
                <a:gd name="T109" fmla="*/ 130 h 247"/>
                <a:gd name="T110" fmla="*/ 161 w 288"/>
                <a:gd name="T111" fmla="*/ 20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8" h="247">
                  <a:moveTo>
                    <a:pt x="246" y="26"/>
                  </a:moveTo>
                  <a:cubicBezTo>
                    <a:pt x="219" y="12"/>
                    <a:pt x="212" y="0"/>
                    <a:pt x="144" y="0"/>
                  </a:cubicBezTo>
                  <a:cubicBezTo>
                    <a:pt x="76" y="0"/>
                    <a:pt x="68" y="12"/>
                    <a:pt x="41" y="26"/>
                  </a:cubicBezTo>
                  <a:cubicBezTo>
                    <a:pt x="11" y="43"/>
                    <a:pt x="0" y="75"/>
                    <a:pt x="0" y="98"/>
                  </a:cubicBezTo>
                  <a:cubicBezTo>
                    <a:pt x="0" y="110"/>
                    <a:pt x="144" y="247"/>
                    <a:pt x="144" y="247"/>
                  </a:cubicBezTo>
                  <a:cubicBezTo>
                    <a:pt x="144" y="247"/>
                    <a:pt x="288" y="110"/>
                    <a:pt x="288" y="98"/>
                  </a:cubicBezTo>
                  <a:cubicBezTo>
                    <a:pt x="288" y="76"/>
                    <a:pt x="277" y="43"/>
                    <a:pt x="246" y="26"/>
                  </a:cubicBezTo>
                  <a:close/>
                  <a:moveTo>
                    <a:pt x="245" y="115"/>
                  </a:moveTo>
                  <a:cubicBezTo>
                    <a:pt x="201" y="71"/>
                    <a:pt x="201" y="71"/>
                    <a:pt x="201" y="71"/>
                  </a:cubicBezTo>
                  <a:cubicBezTo>
                    <a:pt x="221" y="64"/>
                    <a:pt x="233" y="53"/>
                    <a:pt x="234" y="41"/>
                  </a:cubicBezTo>
                  <a:lnTo>
                    <a:pt x="245" y="115"/>
                  </a:lnTo>
                  <a:close/>
                  <a:moveTo>
                    <a:pt x="227" y="40"/>
                  </a:moveTo>
                  <a:cubicBezTo>
                    <a:pt x="227" y="55"/>
                    <a:pt x="193" y="72"/>
                    <a:pt x="143" y="72"/>
                  </a:cubicBezTo>
                  <a:cubicBezTo>
                    <a:pt x="93" y="72"/>
                    <a:pt x="59" y="55"/>
                    <a:pt x="59" y="40"/>
                  </a:cubicBezTo>
                  <a:cubicBezTo>
                    <a:pt x="59" y="37"/>
                    <a:pt x="60" y="34"/>
                    <a:pt x="62" y="32"/>
                  </a:cubicBezTo>
                  <a:cubicBezTo>
                    <a:pt x="79" y="21"/>
                    <a:pt x="92" y="15"/>
                    <a:pt x="144" y="15"/>
                  </a:cubicBezTo>
                  <a:cubicBezTo>
                    <a:pt x="193" y="15"/>
                    <a:pt x="207" y="21"/>
                    <a:pt x="223" y="30"/>
                  </a:cubicBezTo>
                  <a:cubicBezTo>
                    <a:pt x="225" y="33"/>
                    <a:pt x="227" y="36"/>
                    <a:pt x="227" y="40"/>
                  </a:cubicBezTo>
                  <a:close/>
                  <a:moveTo>
                    <a:pt x="183" y="76"/>
                  </a:moveTo>
                  <a:cubicBezTo>
                    <a:pt x="144" y="143"/>
                    <a:pt x="144" y="143"/>
                    <a:pt x="144" y="143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17" y="78"/>
                    <a:pt x="129" y="80"/>
                    <a:pt x="143" y="80"/>
                  </a:cubicBezTo>
                  <a:cubicBezTo>
                    <a:pt x="158" y="80"/>
                    <a:pt x="171" y="78"/>
                    <a:pt x="183" y="76"/>
                  </a:cubicBezTo>
                  <a:close/>
                  <a:moveTo>
                    <a:pt x="52" y="43"/>
                  </a:moveTo>
                  <a:cubicBezTo>
                    <a:pt x="54" y="55"/>
                    <a:pt x="68" y="65"/>
                    <a:pt x="89" y="72"/>
                  </a:cubicBezTo>
                  <a:cubicBezTo>
                    <a:pt x="44" y="117"/>
                    <a:pt x="44" y="117"/>
                    <a:pt x="44" y="117"/>
                  </a:cubicBezTo>
                  <a:lnTo>
                    <a:pt x="52" y="43"/>
                  </a:lnTo>
                  <a:close/>
                  <a:moveTo>
                    <a:pt x="96" y="76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97" y="144"/>
                    <a:pt x="69" y="134"/>
                    <a:pt x="49" y="122"/>
                  </a:cubicBezTo>
                  <a:lnTo>
                    <a:pt x="96" y="76"/>
                  </a:lnTo>
                  <a:close/>
                  <a:moveTo>
                    <a:pt x="144" y="153"/>
                  </a:moveTo>
                  <a:cubicBezTo>
                    <a:pt x="160" y="153"/>
                    <a:pt x="174" y="152"/>
                    <a:pt x="187" y="149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4" y="152"/>
                    <a:pt x="128" y="153"/>
                    <a:pt x="144" y="153"/>
                  </a:cubicBezTo>
                  <a:close/>
                  <a:moveTo>
                    <a:pt x="151" y="145"/>
                  </a:moveTo>
                  <a:cubicBezTo>
                    <a:pt x="193" y="73"/>
                    <a:pt x="193" y="73"/>
                    <a:pt x="193" y="73"/>
                  </a:cubicBezTo>
                  <a:cubicBezTo>
                    <a:pt x="241" y="121"/>
                    <a:pt x="241" y="121"/>
                    <a:pt x="241" y="121"/>
                  </a:cubicBezTo>
                  <a:cubicBezTo>
                    <a:pt x="221" y="133"/>
                    <a:pt x="192" y="144"/>
                    <a:pt x="151" y="145"/>
                  </a:cubicBezTo>
                  <a:close/>
                  <a:moveTo>
                    <a:pt x="273" y="94"/>
                  </a:moveTo>
                  <a:cubicBezTo>
                    <a:pt x="269" y="98"/>
                    <a:pt x="262" y="105"/>
                    <a:pt x="253" y="113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64" y="55"/>
                    <a:pt x="271" y="78"/>
                    <a:pt x="273" y="94"/>
                  </a:cubicBezTo>
                  <a:close/>
                  <a:moveTo>
                    <a:pt x="44" y="42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26" y="106"/>
                    <a:pt x="19" y="98"/>
                    <a:pt x="15" y="93"/>
                  </a:cubicBezTo>
                  <a:cubicBezTo>
                    <a:pt x="16" y="76"/>
                    <a:pt x="26" y="55"/>
                    <a:pt x="44" y="42"/>
                  </a:cubicBezTo>
                  <a:close/>
                  <a:moveTo>
                    <a:pt x="47" y="130"/>
                  </a:moveTo>
                  <a:cubicBezTo>
                    <a:pt x="59" y="137"/>
                    <a:pt x="73" y="143"/>
                    <a:pt x="91" y="147"/>
                  </a:cubicBezTo>
                  <a:cubicBezTo>
                    <a:pt x="127" y="209"/>
                    <a:pt x="127" y="209"/>
                    <a:pt x="127" y="209"/>
                  </a:cubicBezTo>
                  <a:cubicBezTo>
                    <a:pt x="97" y="180"/>
                    <a:pt x="68" y="152"/>
                    <a:pt x="47" y="130"/>
                  </a:cubicBezTo>
                  <a:close/>
                  <a:moveTo>
                    <a:pt x="161" y="209"/>
                  </a:moveTo>
                  <a:cubicBezTo>
                    <a:pt x="197" y="147"/>
                    <a:pt x="197" y="147"/>
                    <a:pt x="197" y="147"/>
                  </a:cubicBezTo>
                  <a:cubicBezTo>
                    <a:pt x="215" y="143"/>
                    <a:pt x="230" y="137"/>
                    <a:pt x="241" y="130"/>
                  </a:cubicBezTo>
                  <a:cubicBezTo>
                    <a:pt x="220" y="152"/>
                    <a:pt x="191" y="180"/>
                    <a:pt x="161" y="20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p>
              <a:pPr defTabSz="685800"/>
              <a:endParaRPr lang="zh-CN" altLang="en-US" sz="12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" name="文本框 155"/>
            <p:cNvSpPr txBox="1"/>
            <p:nvPr/>
          </p:nvSpPr>
          <p:spPr>
            <a:xfrm>
              <a:off x="1004273" y="2385864"/>
              <a:ext cx="10862427" cy="416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r>
                <a:rPr lang="en-US" altLang="zh-CN" sz="1200" dirty="0">
                  <a:solidFill>
                    <a:srgbClr val="727171"/>
                  </a:solidFill>
                  <a:cs typeface="+mn-ea"/>
                  <a:sym typeface="+mn-lt"/>
                </a:rPr>
                <a:t>微信开发者工具主界面，从上到下，从左到右，分别为：菜单栏、工具栏、模拟器、目录树、编辑区、调试器六大部分</a:t>
              </a:r>
              <a:endParaRPr lang="en-US" altLang="zh-CN" sz="1200" dirty="0">
                <a:solidFill>
                  <a:srgbClr val="72717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l="26600" t="38046" r="29420" b="25741"/>
          <a:stretch>
            <a:fillRect/>
          </a:stretch>
        </p:blipFill>
        <p:spPr>
          <a:xfrm>
            <a:off x="1608455" y="1638935"/>
            <a:ext cx="5926455" cy="274510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611880" y="4489450"/>
            <a:ext cx="2435860" cy="275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altLang="zh-CN" sz="1200" b="0" kern="100">
                <a:latin typeface="仿宋" panose="02010609060101010101" charset="-122"/>
                <a:ea typeface="仿宋" panose="02010609060101010101" charset="-122"/>
                <a:cs typeface="Times New Roman" panose="02020603050405020304"/>
              </a:rPr>
              <a:t>微信开发者工具主界面功能划分</a:t>
            </a:r>
            <a:endParaRPr lang="en-US" altLang="zh-CN" sz="1200" kern="100">
              <a:latin typeface="仿宋" panose="02010609060101010101" charset="-122"/>
              <a:ea typeface="仿宋" panose="02010609060101010101" charset="-122"/>
              <a:cs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8" grpId="0"/>
      <p:bldP spid="8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02444" y="1315776"/>
            <a:ext cx="8138517" cy="2290204"/>
            <a:chOff x="502444" y="1315776"/>
            <a:chExt cx="8138517" cy="229020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1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7467" r="17532"/>
            <a:stretch>
              <a:fillRect/>
            </a:stretch>
          </p:blipFill>
          <p:spPr>
            <a:xfrm rot="10800000">
              <a:off x="5543344" y="1360678"/>
              <a:ext cx="3097022" cy="2245302"/>
            </a:xfrm>
            <a:prstGeom prst="rect">
              <a:avLst/>
            </a:prstGeom>
          </p:spPr>
        </p:pic>
        <p:cxnSp>
          <p:nvCxnSpPr>
            <p:cNvPr id="6" name="直接连接符 5"/>
            <p:cNvCxnSpPr/>
            <p:nvPr/>
          </p:nvCxnSpPr>
          <p:spPr>
            <a:xfrm>
              <a:off x="502444" y="1315776"/>
              <a:ext cx="813792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503039" y="3605980"/>
              <a:ext cx="813792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标题 4"/>
          <p:cNvSpPr txBox="1"/>
          <p:nvPr/>
        </p:nvSpPr>
        <p:spPr>
          <a:xfrm>
            <a:off x="1951990" y="2147570"/>
            <a:ext cx="5074920" cy="67183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/>
            <a:r>
              <a:rPr lang="zh-CN" altLang="en-US" sz="3200" dirty="0">
                <a:solidFill>
                  <a:srgbClr val="124062"/>
                </a:solidFill>
                <a:cs typeface="+mn-ea"/>
                <a:sym typeface="+mn-lt"/>
              </a:rPr>
              <a:t>案例：第一个Hello WX程序</a:t>
            </a:r>
            <a:endParaRPr lang="zh-CN" altLang="en-US" sz="3200" b="1" dirty="0">
              <a:solidFill>
                <a:srgbClr val="124062"/>
              </a:solidFill>
              <a:cs typeface="+mn-ea"/>
              <a:sym typeface="+mn-lt"/>
            </a:endParaRPr>
          </a:p>
        </p:txBody>
      </p:sp>
      <p:sp>
        <p:nvSpPr>
          <p:cNvPr id="11" name="标题 4"/>
          <p:cNvSpPr txBox="1"/>
          <p:nvPr/>
        </p:nvSpPr>
        <p:spPr>
          <a:xfrm>
            <a:off x="502595" y="1821725"/>
            <a:ext cx="1449637" cy="127803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/>
            <a:r>
              <a:rPr lang="en-US" altLang="zh-CN" sz="8000" b="1" dirty="0">
                <a:solidFill>
                  <a:schemeClr val="accent1"/>
                </a:solidFill>
                <a:cs typeface="+mn-ea"/>
                <a:sym typeface="+mn-lt"/>
              </a:rPr>
              <a:t>04</a:t>
            </a:r>
            <a:endParaRPr lang="zh-CN" altLang="en-US" sz="80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Maibenben\Desktop\未标题-1 副本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3678"/>
            <a:ext cx="9144000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4773159" y="3490765"/>
            <a:ext cx="3785608" cy="523220"/>
            <a:chOff x="755576" y="3506312"/>
            <a:chExt cx="3785608" cy="523220"/>
          </a:xfrm>
        </p:grpSpPr>
        <p:sp>
          <p:nvSpPr>
            <p:cNvPr id="6" name="文本框 22"/>
            <p:cNvSpPr txBox="1"/>
            <p:nvPr/>
          </p:nvSpPr>
          <p:spPr>
            <a:xfrm>
              <a:off x="1394759" y="3566482"/>
              <a:ext cx="3146425" cy="39878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/>
              <a:r>
                <a:rPr lang="zh-CN" altLang="en-US" sz="2000" dirty="0">
                  <a:solidFill>
                    <a:srgbClr val="124062"/>
                  </a:solidFill>
                  <a:cs typeface="+mn-ea"/>
                  <a:sym typeface="+mn-lt"/>
                </a:rPr>
                <a:t>案例：第一个Hello WX程序</a:t>
              </a:r>
              <a:endParaRPr lang="zh-CN" altLang="en-US" sz="2000" dirty="0">
                <a:solidFill>
                  <a:srgbClr val="124062"/>
                </a:solidFill>
                <a:cs typeface="+mn-ea"/>
                <a:sym typeface="+mn-lt"/>
              </a:endParaRPr>
            </a:p>
          </p:txBody>
        </p:sp>
        <p:sp>
          <p:nvSpPr>
            <p:cNvPr id="7" name="文本框 20"/>
            <p:cNvSpPr txBox="1"/>
            <p:nvPr/>
          </p:nvSpPr>
          <p:spPr>
            <a:xfrm>
              <a:off x="755576" y="3506312"/>
              <a:ext cx="6479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  <a:cs typeface="+mn-ea"/>
                  <a:sym typeface="+mn-lt"/>
                </a:rPr>
                <a:t>04.</a:t>
              </a:r>
              <a:endParaRPr lang="zh-CN" altLang="en-US" sz="2800" b="1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8" name="文本框 1"/>
          <p:cNvSpPr txBox="1"/>
          <p:nvPr/>
        </p:nvSpPr>
        <p:spPr>
          <a:xfrm>
            <a:off x="1138062" y="2236536"/>
            <a:ext cx="2669520" cy="623246"/>
          </a:xfrm>
          <a:prstGeom prst="rect">
            <a:avLst/>
          </a:prstGeom>
          <a:noFill/>
        </p:spPr>
        <p:txBody>
          <a:bodyPr wrap="none" lIns="68520" tIns="34289" rIns="68520" bIns="34289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684530"/>
            <a:r>
              <a:rPr lang="zh-CN" altLang="en-US" sz="3600" b="1" spc="600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目录</a:t>
            </a:r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2400" b="1" dirty="0">
                <a:solidFill>
                  <a:srgbClr val="595959"/>
                </a:solidFill>
                <a:cs typeface="+mn-ea"/>
                <a:sym typeface="+mn-lt"/>
              </a:rPr>
              <a:t>CONTENTS</a:t>
            </a:r>
            <a:endParaRPr lang="en-US" altLang="zh-CN" sz="2400" b="1" dirty="0">
              <a:solidFill>
                <a:srgbClr val="595959"/>
              </a:solidFill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773159" y="1136423"/>
            <a:ext cx="2600064" cy="523220"/>
            <a:chOff x="6629352" y="1760489"/>
            <a:chExt cx="3466752" cy="697628"/>
          </a:xfrm>
        </p:grpSpPr>
        <p:sp>
          <p:nvSpPr>
            <p:cNvPr id="13" name="文本框 7"/>
            <p:cNvSpPr txBox="1"/>
            <p:nvPr/>
          </p:nvSpPr>
          <p:spPr>
            <a:xfrm>
              <a:off x="7481597" y="1871388"/>
              <a:ext cx="2614507" cy="53170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lvl="1" algn="l"/>
              <a:r>
                <a:rPr lang="zh-CN" altLang="en-US" sz="2000" dirty="0">
                  <a:solidFill>
                    <a:srgbClr val="124062"/>
                  </a:solidFill>
                  <a:cs typeface="+mn-ea"/>
                  <a:sym typeface="+mn-lt"/>
                </a:rPr>
                <a:t>微信小程序开发</a:t>
              </a:r>
              <a:endParaRPr lang="zh-CN" altLang="en-US" sz="2000" dirty="0">
                <a:solidFill>
                  <a:srgbClr val="124062"/>
                </a:solidFill>
                <a:cs typeface="+mn-ea"/>
                <a:sym typeface="+mn-lt"/>
              </a:endParaRPr>
            </a:p>
          </p:txBody>
        </p:sp>
        <p:sp>
          <p:nvSpPr>
            <p:cNvPr id="11" name="文本框 5"/>
            <p:cNvSpPr txBox="1"/>
            <p:nvPr/>
          </p:nvSpPr>
          <p:spPr>
            <a:xfrm>
              <a:off x="6629352" y="1760489"/>
              <a:ext cx="780556" cy="69762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  <a:cs typeface="+mn-ea"/>
                  <a:sym typeface="+mn-lt"/>
                </a:rPr>
                <a:t>01.</a:t>
              </a:r>
              <a:endParaRPr lang="zh-CN" altLang="en-US" sz="2800" b="1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773160" y="1928511"/>
            <a:ext cx="2346063" cy="523220"/>
            <a:chOff x="6629352" y="2767253"/>
            <a:chExt cx="3128084" cy="697628"/>
          </a:xfrm>
        </p:grpSpPr>
        <p:sp>
          <p:nvSpPr>
            <p:cNvPr id="18" name="文本框 12"/>
            <p:cNvSpPr txBox="1"/>
            <p:nvPr/>
          </p:nvSpPr>
          <p:spPr>
            <a:xfrm>
              <a:off x="7481596" y="2858807"/>
              <a:ext cx="2275840" cy="53170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lvl="1" algn="l"/>
              <a:r>
                <a:rPr lang="zh-CN" altLang="en-US" sz="2000" dirty="0">
                  <a:solidFill>
                    <a:srgbClr val="124062"/>
                  </a:solidFill>
                  <a:cs typeface="+mn-ea"/>
                  <a:sym typeface="+mn-lt"/>
                </a:rPr>
                <a:t>搭建开发环境</a:t>
              </a:r>
              <a:endParaRPr lang="zh-CN" altLang="en-US" sz="2000" dirty="0">
                <a:solidFill>
                  <a:srgbClr val="124062"/>
                </a:solidFill>
                <a:cs typeface="+mn-ea"/>
                <a:sym typeface="+mn-lt"/>
              </a:endParaRPr>
            </a:p>
          </p:txBody>
        </p:sp>
        <p:sp>
          <p:nvSpPr>
            <p:cNvPr id="16" name="文本框 10"/>
            <p:cNvSpPr txBox="1"/>
            <p:nvPr/>
          </p:nvSpPr>
          <p:spPr>
            <a:xfrm>
              <a:off x="6629352" y="2767253"/>
              <a:ext cx="861775" cy="69762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  <a:cs typeface="+mn-ea"/>
                  <a:sym typeface="+mn-lt"/>
                </a:rPr>
                <a:t>02.</a:t>
              </a:r>
              <a:endParaRPr lang="zh-CN" altLang="en-US" sz="2800" b="1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773159" y="2720599"/>
            <a:ext cx="2600064" cy="523220"/>
            <a:chOff x="6629352" y="3774017"/>
            <a:chExt cx="3466752" cy="697628"/>
          </a:xfrm>
        </p:grpSpPr>
        <p:sp>
          <p:nvSpPr>
            <p:cNvPr id="23" name="文本框 17"/>
            <p:cNvSpPr txBox="1"/>
            <p:nvPr/>
          </p:nvSpPr>
          <p:spPr>
            <a:xfrm>
              <a:off x="7481597" y="3885735"/>
              <a:ext cx="2614507" cy="53170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lvl="1" algn="l"/>
              <a:r>
                <a:rPr lang="zh-CN" altLang="en-US" sz="2000" dirty="0">
                  <a:solidFill>
                    <a:srgbClr val="124062"/>
                  </a:solidFill>
                  <a:cs typeface="+mn-ea"/>
                  <a:sym typeface="+mn-lt"/>
                </a:rPr>
                <a:t>微信开发者工具</a:t>
              </a:r>
              <a:endParaRPr lang="zh-CN" altLang="en-US" sz="2000" dirty="0">
                <a:solidFill>
                  <a:srgbClr val="124062"/>
                </a:solidFill>
                <a:cs typeface="+mn-ea"/>
                <a:sym typeface="+mn-lt"/>
              </a:endParaRPr>
            </a:p>
          </p:txBody>
        </p:sp>
        <p:sp>
          <p:nvSpPr>
            <p:cNvPr id="21" name="文本框 15"/>
            <p:cNvSpPr txBox="1"/>
            <p:nvPr/>
          </p:nvSpPr>
          <p:spPr>
            <a:xfrm>
              <a:off x="6629352" y="3774017"/>
              <a:ext cx="857500" cy="69762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  <a:cs typeface="+mn-ea"/>
                  <a:sym typeface="+mn-lt"/>
                </a:rPr>
                <a:t>03.</a:t>
              </a:r>
              <a:endParaRPr lang="zh-CN" altLang="en-US" sz="2800" b="1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3291" y="50004"/>
            <a:ext cx="903956" cy="885327"/>
            <a:chOff x="3776040" y="4405586"/>
            <a:chExt cx="2021840" cy="2021840"/>
          </a:xfrm>
        </p:grpSpPr>
        <p:sp>
          <p:nvSpPr>
            <p:cNvPr id="35" name="PA_椭圆 75"/>
            <p:cNvSpPr/>
            <p:nvPr>
              <p:custDataLst>
                <p:tags r:id="rId2"/>
              </p:custDataLst>
            </p:nvPr>
          </p:nvSpPr>
          <p:spPr>
            <a:xfrm>
              <a:off x="3994173" y="4626101"/>
              <a:ext cx="1734620" cy="173462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63500" sx="103000" sy="103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sym typeface="思源黑体" panose="020B0500000000000000" pitchFamily="34" charset="-122"/>
              </a:endParaRPr>
            </a:p>
          </p:txBody>
        </p:sp>
        <p:pic>
          <p:nvPicPr>
            <p:cNvPr id="36" name="图片 3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776040" y="4405586"/>
              <a:ext cx="2021840" cy="2021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400" dirty="0">
                <a:solidFill>
                  <a:srgbClr val="124062"/>
                </a:solidFill>
                <a:cs typeface="+mn-ea"/>
                <a:sym typeface="+mn-lt"/>
              </a:rPr>
              <a:t>04 </a:t>
            </a:r>
            <a:r>
              <a:rPr lang="zh-CN" altLang="en-US" sz="2400" dirty="0">
                <a:solidFill>
                  <a:srgbClr val="124062"/>
                </a:solidFill>
                <a:cs typeface="+mn-ea"/>
                <a:sym typeface="+mn-lt"/>
              </a:rPr>
              <a:t>案例：第一个Hello WX程序</a:t>
            </a: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endParaRPr lang="zh-CN" altLang="en-US" sz="240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480060" y="655320"/>
            <a:ext cx="8216900" cy="6985"/>
          </a:xfrm>
          <a:prstGeom prst="line">
            <a:avLst/>
          </a:prstGeom>
          <a:ln w="15875" cap="sq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Isosceles Triangle 1"/>
          <p:cNvSpPr/>
          <p:nvPr/>
        </p:nvSpPr>
        <p:spPr>
          <a:xfrm rot="10800000">
            <a:off x="4121965" y="3293271"/>
            <a:ext cx="199953" cy="172373"/>
          </a:xfrm>
          <a:prstGeom prst="triangle">
            <a:avLst/>
          </a:prstGeom>
          <a:solidFill>
            <a:srgbClr val="53728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p>
            <a:pPr algn="ctr">
              <a:defRPr/>
            </a:pPr>
            <a:endParaRPr lang="en-US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4" name="Isosceles Triangle 4"/>
          <p:cNvSpPr/>
          <p:nvPr/>
        </p:nvSpPr>
        <p:spPr>
          <a:xfrm>
            <a:off x="1725107" y="2313314"/>
            <a:ext cx="199953" cy="172373"/>
          </a:xfrm>
          <a:prstGeom prst="triangle">
            <a:avLst/>
          </a:prstGeom>
          <a:solidFill>
            <a:srgbClr val="12406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p>
            <a:pPr algn="ctr">
              <a:defRPr/>
            </a:pPr>
            <a:endParaRPr lang="en-US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5" name="Round Same Side Corner Rectangle 6"/>
          <p:cNvSpPr/>
          <p:nvPr/>
        </p:nvSpPr>
        <p:spPr>
          <a:xfrm rot="5400000">
            <a:off x="6454140" y="1689735"/>
            <a:ext cx="625475" cy="2366645"/>
          </a:xfrm>
          <a:prstGeom prst="round2SameRect">
            <a:avLst/>
          </a:prstGeom>
          <a:solidFill>
            <a:srgbClr val="537285"/>
          </a:solidFill>
          <a:ln w="25400">
            <a:solidFill>
              <a:schemeClr val="bg1"/>
            </a:solidFill>
          </a:ln>
          <a:effectLst>
            <a:outerShdw blurRad="254000" dist="1143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p>
            <a:pPr algn="ctr"/>
            <a:endParaRPr lang="en-US" sz="18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TextBox 7"/>
          <p:cNvSpPr txBox="1"/>
          <p:nvPr/>
        </p:nvSpPr>
        <p:spPr>
          <a:xfrm>
            <a:off x="6525159" y="2723336"/>
            <a:ext cx="622300" cy="29908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p>
            <a:pPr algn="ctr">
              <a:defRPr/>
            </a:pPr>
            <a:r>
              <a:rPr lang="zh-CN" altLang="en-US" sz="1500" b="1" kern="0">
                <a:solidFill>
                  <a:schemeClr val="bg1"/>
                </a:solidFill>
                <a:cs typeface="+mn-ea"/>
                <a:sym typeface="+mn-lt"/>
              </a:rPr>
              <a:t>任务</a:t>
            </a:r>
            <a:r>
              <a:rPr lang="en-US" altLang="zh-CN" sz="1500" b="1" kern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en-US" altLang="zh-CN" sz="1500" b="1" kern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8" name="Group 9"/>
          <p:cNvGrpSpPr/>
          <p:nvPr/>
        </p:nvGrpSpPr>
        <p:grpSpPr>
          <a:xfrm>
            <a:off x="3367041" y="3481458"/>
            <a:ext cx="345150" cy="503129"/>
            <a:chOff x="3582988" y="3510757"/>
            <a:chExt cx="319088" cy="465138"/>
          </a:xfrm>
          <a:solidFill>
            <a:srgbClr val="537285"/>
          </a:solidFill>
        </p:grpSpPr>
        <p:sp>
          <p:nvSpPr>
            <p:cNvPr id="19" name="AutoShape 113"/>
            <p:cNvSpPr/>
            <p:nvPr/>
          </p:nvSpPr>
          <p:spPr bwMode="auto">
            <a:xfrm>
              <a:off x="3582988" y="3510757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>
              <a:reflection blurRad="152400" stA="70000" endPos="54000" dist="88900" dir="5400000" sy="-100000" algn="bl" rotWithShape="0"/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0" name="AutoShape 114"/>
            <p:cNvSpPr/>
            <p:nvPr/>
          </p:nvSpPr>
          <p:spPr bwMode="auto">
            <a:xfrm>
              <a:off x="3655219" y="3583782"/>
              <a:ext cx="94456" cy="944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>
              <a:reflection blurRad="152400" stA="70000" endPos="54000" dist="88900" dir="5400000" sy="-100000" algn="bl" rotWithShape="0"/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21" name="AutoShape 117"/>
          <p:cNvSpPr/>
          <p:nvPr/>
        </p:nvSpPr>
        <p:spPr bwMode="auto">
          <a:xfrm>
            <a:off x="785763" y="1850682"/>
            <a:ext cx="502270" cy="376916"/>
          </a:xfrm>
          <a:custGeom>
            <a:avLst/>
            <a:gdLst>
              <a:gd name="T0" fmla="+- 0 10799 1"/>
              <a:gd name="T1" fmla="*/ T0 w 21596"/>
              <a:gd name="T2" fmla="*/ 10800 h 21600"/>
              <a:gd name="T3" fmla="+- 0 10799 1"/>
              <a:gd name="T4" fmla="*/ T3 w 21596"/>
              <a:gd name="T5" fmla="*/ 10800 h 21600"/>
              <a:gd name="T6" fmla="+- 0 10799 1"/>
              <a:gd name="T7" fmla="*/ T6 w 21596"/>
              <a:gd name="T8" fmla="*/ 10800 h 21600"/>
              <a:gd name="T9" fmla="+- 0 10799 1"/>
              <a:gd name="T10" fmla="*/ T9 w 21596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96" h="21600">
                <a:moveTo>
                  <a:pt x="4511" y="2151"/>
                </a:moveTo>
                <a:lnTo>
                  <a:pt x="6064" y="3877"/>
                </a:lnTo>
                <a:lnTo>
                  <a:pt x="4246" y="6302"/>
                </a:lnTo>
                <a:lnTo>
                  <a:pt x="1353" y="6302"/>
                </a:lnTo>
                <a:cubicBezTo>
                  <a:pt x="1353" y="6302"/>
                  <a:pt x="4511" y="2151"/>
                  <a:pt x="4511" y="2151"/>
                </a:cubicBezTo>
                <a:close/>
                <a:moveTo>
                  <a:pt x="17348" y="6302"/>
                </a:moveTo>
                <a:lnTo>
                  <a:pt x="15531" y="3877"/>
                </a:lnTo>
                <a:lnTo>
                  <a:pt x="17082" y="2153"/>
                </a:lnTo>
                <a:lnTo>
                  <a:pt x="20191" y="6302"/>
                </a:lnTo>
                <a:cubicBezTo>
                  <a:pt x="20191" y="6302"/>
                  <a:pt x="17348" y="6302"/>
                  <a:pt x="17348" y="6302"/>
                </a:cubicBezTo>
                <a:close/>
                <a:moveTo>
                  <a:pt x="17264" y="7202"/>
                </a:moveTo>
                <a:lnTo>
                  <a:pt x="19663" y="7202"/>
                </a:lnTo>
                <a:lnTo>
                  <a:pt x="13021" y="16638"/>
                </a:lnTo>
                <a:cubicBezTo>
                  <a:pt x="13021" y="16638"/>
                  <a:pt x="17264" y="7202"/>
                  <a:pt x="17264" y="7202"/>
                </a:cubicBezTo>
                <a:close/>
                <a:moveTo>
                  <a:pt x="8574" y="16637"/>
                </a:moveTo>
                <a:lnTo>
                  <a:pt x="1933" y="7202"/>
                </a:lnTo>
                <a:lnTo>
                  <a:pt x="4330" y="7202"/>
                </a:lnTo>
                <a:cubicBezTo>
                  <a:pt x="4330" y="7202"/>
                  <a:pt x="8574" y="16637"/>
                  <a:pt x="8574" y="16637"/>
                </a:cubicBezTo>
                <a:close/>
                <a:moveTo>
                  <a:pt x="8429" y="7202"/>
                </a:moveTo>
                <a:lnTo>
                  <a:pt x="10084" y="18249"/>
                </a:lnTo>
                <a:lnTo>
                  <a:pt x="5117" y="7202"/>
                </a:lnTo>
                <a:cubicBezTo>
                  <a:pt x="5117" y="7202"/>
                  <a:pt x="8429" y="7202"/>
                  <a:pt x="8429" y="7202"/>
                </a:cubicBezTo>
                <a:close/>
                <a:moveTo>
                  <a:pt x="6584" y="4456"/>
                </a:moveTo>
                <a:lnTo>
                  <a:pt x="8246" y="6302"/>
                </a:lnTo>
                <a:lnTo>
                  <a:pt x="5200" y="6302"/>
                </a:lnTo>
                <a:cubicBezTo>
                  <a:pt x="5200" y="6302"/>
                  <a:pt x="6584" y="4456"/>
                  <a:pt x="6584" y="4456"/>
                </a:cubicBezTo>
                <a:close/>
                <a:moveTo>
                  <a:pt x="6543" y="3238"/>
                </a:moveTo>
                <a:lnTo>
                  <a:pt x="5250" y="1800"/>
                </a:lnTo>
                <a:lnTo>
                  <a:pt x="7621" y="1800"/>
                </a:lnTo>
                <a:cubicBezTo>
                  <a:pt x="7621" y="1800"/>
                  <a:pt x="6543" y="3238"/>
                  <a:pt x="6543" y="3238"/>
                </a:cubicBezTo>
                <a:close/>
                <a:moveTo>
                  <a:pt x="10797" y="3466"/>
                </a:moveTo>
                <a:lnTo>
                  <a:pt x="9299" y="1800"/>
                </a:lnTo>
                <a:lnTo>
                  <a:pt x="12296" y="1800"/>
                </a:lnTo>
                <a:cubicBezTo>
                  <a:pt x="12296" y="1800"/>
                  <a:pt x="10797" y="3466"/>
                  <a:pt x="10797" y="3466"/>
                </a:cubicBezTo>
                <a:close/>
                <a:moveTo>
                  <a:pt x="13974" y="1800"/>
                </a:moveTo>
                <a:lnTo>
                  <a:pt x="16345" y="1800"/>
                </a:lnTo>
                <a:lnTo>
                  <a:pt x="15052" y="3238"/>
                </a:lnTo>
                <a:cubicBezTo>
                  <a:pt x="15052" y="3238"/>
                  <a:pt x="13974" y="1800"/>
                  <a:pt x="13974" y="1800"/>
                </a:cubicBezTo>
                <a:close/>
                <a:moveTo>
                  <a:pt x="13349" y="6302"/>
                </a:moveTo>
                <a:lnTo>
                  <a:pt x="15011" y="4456"/>
                </a:lnTo>
                <a:lnTo>
                  <a:pt x="16394" y="6302"/>
                </a:lnTo>
                <a:cubicBezTo>
                  <a:pt x="16394" y="6302"/>
                  <a:pt x="13349" y="6302"/>
                  <a:pt x="13349" y="6302"/>
                </a:cubicBezTo>
                <a:close/>
                <a:moveTo>
                  <a:pt x="13166" y="7202"/>
                </a:moveTo>
                <a:lnTo>
                  <a:pt x="16478" y="7202"/>
                </a:lnTo>
                <a:lnTo>
                  <a:pt x="11511" y="18249"/>
                </a:lnTo>
                <a:cubicBezTo>
                  <a:pt x="11511" y="18249"/>
                  <a:pt x="13166" y="7202"/>
                  <a:pt x="13166" y="7202"/>
                </a:cubicBezTo>
                <a:close/>
                <a:moveTo>
                  <a:pt x="12478" y="7202"/>
                </a:moveTo>
                <a:lnTo>
                  <a:pt x="10797" y="18414"/>
                </a:lnTo>
                <a:lnTo>
                  <a:pt x="9117" y="7202"/>
                </a:lnTo>
                <a:cubicBezTo>
                  <a:pt x="9117" y="7202"/>
                  <a:pt x="12478" y="7202"/>
                  <a:pt x="12478" y="7202"/>
                </a:cubicBezTo>
                <a:close/>
                <a:moveTo>
                  <a:pt x="8773" y="5716"/>
                </a:moveTo>
                <a:lnTo>
                  <a:pt x="7064" y="3817"/>
                </a:lnTo>
                <a:lnTo>
                  <a:pt x="8426" y="2000"/>
                </a:lnTo>
                <a:lnTo>
                  <a:pt x="10270" y="4051"/>
                </a:lnTo>
                <a:cubicBezTo>
                  <a:pt x="10270" y="4051"/>
                  <a:pt x="8773" y="5716"/>
                  <a:pt x="8773" y="5716"/>
                </a:cubicBezTo>
                <a:close/>
                <a:moveTo>
                  <a:pt x="11325" y="4051"/>
                </a:moveTo>
                <a:lnTo>
                  <a:pt x="13169" y="2000"/>
                </a:lnTo>
                <a:lnTo>
                  <a:pt x="14531" y="3817"/>
                </a:lnTo>
                <a:lnTo>
                  <a:pt x="12822" y="5716"/>
                </a:lnTo>
                <a:cubicBezTo>
                  <a:pt x="12822" y="5716"/>
                  <a:pt x="11325" y="4051"/>
                  <a:pt x="11325" y="4051"/>
                </a:cubicBezTo>
                <a:close/>
                <a:moveTo>
                  <a:pt x="12296" y="6302"/>
                </a:moveTo>
                <a:lnTo>
                  <a:pt x="9299" y="6302"/>
                </a:lnTo>
                <a:lnTo>
                  <a:pt x="10797" y="4638"/>
                </a:lnTo>
                <a:cubicBezTo>
                  <a:pt x="10797" y="4638"/>
                  <a:pt x="12296" y="6302"/>
                  <a:pt x="12296" y="6302"/>
                </a:cubicBezTo>
                <a:close/>
                <a:moveTo>
                  <a:pt x="21200" y="5102"/>
                </a:moveTo>
                <a:lnTo>
                  <a:pt x="17771" y="527"/>
                </a:lnTo>
                <a:cubicBezTo>
                  <a:pt x="17518" y="189"/>
                  <a:pt x="17176" y="0"/>
                  <a:pt x="16817" y="0"/>
                </a:cubicBezTo>
                <a:lnTo>
                  <a:pt x="4779" y="0"/>
                </a:lnTo>
                <a:cubicBezTo>
                  <a:pt x="4420" y="0"/>
                  <a:pt x="4077" y="189"/>
                  <a:pt x="3824" y="527"/>
                </a:cubicBezTo>
                <a:lnTo>
                  <a:pt x="395" y="5102"/>
                </a:lnTo>
                <a:cubicBezTo>
                  <a:pt x="131" y="5455"/>
                  <a:pt x="-1" y="5921"/>
                  <a:pt x="-1" y="6387"/>
                </a:cubicBezTo>
                <a:cubicBezTo>
                  <a:pt x="1" y="6810"/>
                  <a:pt x="114" y="7233"/>
                  <a:pt x="341" y="7573"/>
                </a:cubicBezTo>
                <a:lnTo>
                  <a:pt x="9788" y="20995"/>
                </a:lnTo>
                <a:cubicBezTo>
                  <a:pt x="10045" y="21379"/>
                  <a:pt x="10412" y="21599"/>
                  <a:pt x="10797" y="21599"/>
                </a:cubicBezTo>
                <a:cubicBezTo>
                  <a:pt x="11183" y="21599"/>
                  <a:pt x="11550" y="21379"/>
                  <a:pt x="11807" y="20995"/>
                </a:cubicBezTo>
                <a:lnTo>
                  <a:pt x="21255" y="7573"/>
                </a:lnTo>
                <a:cubicBezTo>
                  <a:pt x="21485" y="7226"/>
                  <a:pt x="21598" y="6791"/>
                  <a:pt x="21595" y="6359"/>
                </a:cubicBezTo>
                <a:cubicBezTo>
                  <a:pt x="21593" y="5902"/>
                  <a:pt x="21459" y="5449"/>
                  <a:pt x="21200" y="5102"/>
                </a:cubicBezTo>
              </a:path>
            </a:pathLst>
          </a:custGeom>
          <a:solidFill>
            <a:srgbClr val="124062"/>
          </a:solidFill>
          <a:ln>
            <a:noFill/>
          </a:ln>
          <a:effectLst>
            <a:reflection blurRad="152400" stA="70000" endPos="54000" dist="88900" dir="5400000" sy="-100000" algn="bl" rotWithShape="0"/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en-US">
              <a:cs typeface="+mn-ea"/>
              <a:sym typeface="+mn-lt"/>
            </a:endParaRPr>
          </a:p>
        </p:txBody>
      </p:sp>
      <p:grpSp>
        <p:nvGrpSpPr>
          <p:cNvPr id="22" name="Group 13"/>
          <p:cNvGrpSpPr/>
          <p:nvPr/>
        </p:nvGrpSpPr>
        <p:grpSpPr>
          <a:xfrm>
            <a:off x="5653796" y="1811070"/>
            <a:ext cx="502270" cy="502270"/>
            <a:chOff x="3498967" y="3049909"/>
            <a:chExt cx="464344" cy="464344"/>
          </a:xfrm>
          <a:solidFill>
            <a:srgbClr val="124062"/>
          </a:solidFill>
        </p:grpSpPr>
        <p:sp>
          <p:nvSpPr>
            <p:cNvPr id="25" name="AutoShape 126"/>
            <p:cNvSpPr/>
            <p:nvPr/>
          </p:nvSpPr>
          <p:spPr bwMode="auto">
            <a:xfrm>
              <a:off x="3498967" y="304990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>
              <a:reflection blurRad="152400" stA="70000" endPos="54000" dist="88900" dir="5400000" sy="-100000" algn="bl" rotWithShape="0"/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6" name="AutoShape 127"/>
            <p:cNvSpPr/>
            <p:nvPr/>
          </p:nvSpPr>
          <p:spPr bwMode="auto">
            <a:xfrm>
              <a:off x="3687085" y="3122140"/>
              <a:ext cx="109538" cy="1087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>
              <a:reflection blurRad="152400" stA="70000" endPos="54000" dist="88900" dir="5400000" sy="-100000" algn="bl" rotWithShape="0"/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30" name="TextBox 16"/>
          <p:cNvSpPr txBox="1"/>
          <p:nvPr/>
        </p:nvSpPr>
        <p:spPr>
          <a:xfrm>
            <a:off x="1362075" y="1850390"/>
            <a:ext cx="1670050" cy="25273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lvl="0" algn="l"/>
            <a:r>
              <a:rPr lang="zh-CN" altLang="en-US" sz="1200" b="1" dirty="0">
                <a:solidFill>
                  <a:srgbClr val="124062"/>
                </a:solidFill>
                <a:cs typeface="+mn-ea"/>
                <a:sym typeface="+mn-lt"/>
              </a:rPr>
              <a:t>创建一个微信小程序</a:t>
            </a:r>
            <a:endParaRPr lang="zh-CN" altLang="en-US" sz="1200" b="1" dirty="0">
              <a:solidFill>
                <a:srgbClr val="124062"/>
              </a:solidFill>
              <a:cs typeface="+mn-ea"/>
              <a:sym typeface="+mn-lt"/>
            </a:endParaRPr>
          </a:p>
        </p:txBody>
      </p:sp>
      <p:sp>
        <p:nvSpPr>
          <p:cNvPr id="31" name="TextBox 17"/>
          <p:cNvSpPr txBox="1"/>
          <p:nvPr/>
        </p:nvSpPr>
        <p:spPr>
          <a:xfrm>
            <a:off x="6305294" y="1889416"/>
            <a:ext cx="1055370" cy="25273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p>
            <a:pPr lvl="0" algn="l"/>
            <a:r>
              <a:rPr lang="zh-CN" altLang="en-US" sz="1200" b="1" dirty="0">
                <a:solidFill>
                  <a:srgbClr val="124062"/>
                </a:solidFill>
                <a:cs typeface="+mn-ea"/>
                <a:sym typeface="+mn-lt"/>
              </a:rPr>
              <a:t>配置文件详解</a:t>
            </a:r>
            <a:endParaRPr lang="zh-CN" altLang="en-US" sz="1200" b="1" dirty="0">
              <a:solidFill>
                <a:srgbClr val="124062"/>
              </a:solidFill>
              <a:cs typeface="+mn-ea"/>
              <a:sym typeface="+mn-lt"/>
            </a:endParaRPr>
          </a:p>
        </p:txBody>
      </p:sp>
      <p:sp>
        <p:nvSpPr>
          <p:cNvPr id="32" name="TextBox 18"/>
          <p:cNvSpPr txBox="1"/>
          <p:nvPr/>
        </p:nvSpPr>
        <p:spPr>
          <a:xfrm>
            <a:off x="3778286" y="3662683"/>
            <a:ext cx="1514475" cy="25273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p>
            <a:pPr lvl="0" algn="l"/>
            <a:r>
              <a:rPr lang="zh-CN" altLang="en-US" sz="1200" b="1" dirty="0">
                <a:solidFill>
                  <a:srgbClr val="537285"/>
                </a:solidFill>
                <a:cs typeface="+mn-ea"/>
                <a:sym typeface="+mn-lt"/>
              </a:rPr>
              <a:t>微信小程序架构分析</a:t>
            </a:r>
            <a:endParaRPr lang="zh-CN" altLang="en-US" sz="1200" b="1" dirty="0">
              <a:solidFill>
                <a:srgbClr val="537285"/>
              </a:solidFill>
              <a:cs typeface="+mn-ea"/>
              <a:sym typeface="+mn-lt"/>
            </a:endParaRPr>
          </a:p>
        </p:txBody>
      </p:sp>
      <p:sp>
        <p:nvSpPr>
          <p:cNvPr id="54" name="任意多边形 53"/>
          <p:cNvSpPr/>
          <p:nvPr/>
        </p:nvSpPr>
        <p:spPr>
          <a:xfrm>
            <a:off x="3032125" y="2556510"/>
            <a:ext cx="2698115" cy="625475"/>
          </a:xfrm>
          <a:custGeom>
            <a:avLst/>
            <a:gdLst>
              <a:gd name="connsiteX0" fmla="*/ 0 w 2805862"/>
              <a:gd name="connsiteY0" fmla="*/ 0 h 834191"/>
              <a:gd name="connsiteX1" fmla="*/ 2637031 w 2805862"/>
              <a:gd name="connsiteY1" fmla="*/ 0 h 834191"/>
              <a:gd name="connsiteX2" fmla="*/ 2637031 w 2805862"/>
              <a:gd name="connsiteY2" fmla="*/ 319176 h 834191"/>
              <a:gd name="connsiteX3" fmla="*/ 2805862 w 2805862"/>
              <a:gd name="connsiteY3" fmla="*/ 417098 h 834191"/>
              <a:gd name="connsiteX4" fmla="*/ 2637031 w 2805862"/>
              <a:gd name="connsiteY4" fmla="*/ 515019 h 834191"/>
              <a:gd name="connsiteX5" fmla="*/ 2637031 w 2805862"/>
              <a:gd name="connsiteY5" fmla="*/ 834191 h 834191"/>
              <a:gd name="connsiteX6" fmla="*/ 0 w 2805862"/>
              <a:gd name="connsiteY6" fmla="*/ 834191 h 83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5862" h="834191">
                <a:moveTo>
                  <a:pt x="0" y="0"/>
                </a:moveTo>
                <a:lnTo>
                  <a:pt x="2637031" y="0"/>
                </a:lnTo>
                <a:lnTo>
                  <a:pt x="2637031" y="319176"/>
                </a:lnTo>
                <a:lnTo>
                  <a:pt x="2805862" y="417098"/>
                </a:lnTo>
                <a:lnTo>
                  <a:pt x="2637031" y="515019"/>
                </a:lnTo>
                <a:lnTo>
                  <a:pt x="2637031" y="834191"/>
                </a:lnTo>
                <a:lnTo>
                  <a:pt x="0" y="834191"/>
                </a:lnTo>
                <a:close/>
              </a:path>
            </a:pathLst>
          </a:custGeom>
          <a:solidFill>
            <a:srgbClr val="537285"/>
          </a:solidFill>
          <a:ln w="25400">
            <a:solidFill>
              <a:schemeClr val="bg1"/>
            </a:solidFill>
          </a:ln>
          <a:effectLst>
            <a:outerShdw blurRad="254000" dist="1143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p>
            <a:pPr algn="ctr"/>
            <a:endParaRPr lang="en-US" sz="18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5" name="TextBox 43"/>
          <p:cNvSpPr txBox="1"/>
          <p:nvPr/>
        </p:nvSpPr>
        <p:spPr>
          <a:xfrm>
            <a:off x="3997331" y="2696031"/>
            <a:ext cx="623570" cy="29908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p>
            <a:pPr algn="ctr">
              <a:defRPr/>
            </a:pPr>
            <a:r>
              <a:rPr lang="zh-CN" altLang="en-US" sz="1500" b="1" kern="0">
                <a:solidFill>
                  <a:schemeClr val="bg1"/>
                </a:solidFill>
                <a:cs typeface="+mn-ea"/>
                <a:sym typeface="+mn-lt"/>
              </a:rPr>
              <a:t>任务</a:t>
            </a:r>
            <a:r>
              <a:rPr lang="en-US" altLang="zh-CN" sz="1500" b="1" kern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en-US" altLang="zh-CN" sz="1500" b="1" kern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6" name="任意多边形 55"/>
          <p:cNvSpPr/>
          <p:nvPr/>
        </p:nvSpPr>
        <p:spPr>
          <a:xfrm rot="5400000">
            <a:off x="1603375" y="1581785"/>
            <a:ext cx="625475" cy="2574925"/>
          </a:xfrm>
          <a:custGeom>
            <a:avLst/>
            <a:gdLst>
              <a:gd name="connsiteX0" fmla="*/ 0 w 834190"/>
              <a:gd name="connsiteY0" fmla="*/ 2699353 h 2838387"/>
              <a:gd name="connsiteX1" fmla="*/ 0 w 834190"/>
              <a:gd name="connsiteY1" fmla="*/ 201356 h 2838387"/>
              <a:gd name="connsiteX2" fmla="*/ 300309 w 834190"/>
              <a:gd name="connsiteY2" fmla="*/ 201356 h 2838387"/>
              <a:gd name="connsiteX3" fmla="*/ 417096 w 834190"/>
              <a:gd name="connsiteY3" fmla="*/ 0 h 2838387"/>
              <a:gd name="connsiteX4" fmla="*/ 533882 w 834190"/>
              <a:gd name="connsiteY4" fmla="*/ 201356 h 2838387"/>
              <a:gd name="connsiteX5" fmla="*/ 834190 w 834190"/>
              <a:gd name="connsiteY5" fmla="*/ 201356 h 2838387"/>
              <a:gd name="connsiteX6" fmla="*/ 834190 w 834190"/>
              <a:gd name="connsiteY6" fmla="*/ 2699353 h 2838387"/>
              <a:gd name="connsiteX7" fmla="*/ 695156 w 834190"/>
              <a:gd name="connsiteY7" fmla="*/ 2838387 h 2838387"/>
              <a:gd name="connsiteX8" fmla="*/ 139034 w 834190"/>
              <a:gd name="connsiteY8" fmla="*/ 2838387 h 2838387"/>
              <a:gd name="connsiteX9" fmla="*/ 0 w 834190"/>
              <a:gd name="connsiteY9" fmla="*/ 2699353 h 2838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4190" h="2838387">
                <a:moveTo>
                  <a:pt x="0" y="2699353"/>
                </a:moveTo>
                <a:lnTo>
                  <a:pt x="0" y="201356"/>
                </a:lnTo>
                <a:lnTo>
                  <a:pt x="300309" y="201356"/>
                </a:lnTo>
                <a:lnTo>
                  <a:pt x="417096" y="0"/>
                </a:lnTo>
                <a:lnTo>
                  <a:pt x="533882" y="201356"/>
                </a:lnTo>
                <a:lnTo>
                  <a:pt x="834190" y="201356"/>
                </a:lnTo>
                <a:lnTo>
                  <a:pt x="834190" y="2699353"/>
                </a:lnTo>
                <a:cubicBezTo>
                  <a:pt x="834190" y="2776139"/>
                  <a:pt x="771942" y="2838387"/>
                  <a:pt x="695156" y="2838387"/>
                </a:cubicBezTo>
                <a:lnTo>
                  <a:pt x="139034" y="2838387"/>
                </a:lnTo>
                <a:cubicBezTo>
                  <a:pt x="62248" y="2838387"/>
                  <a:pt x="0" y="2776139"/>
                  <a:pt x="0" y="2699353"/>
                </a:cubicBezTo>
                <a:close/>
              </a:path>
            </a:pathLst>
          </a:custGeom>
          <a:solidFill>
            <a:srgbClr val="124062"/>
          </a:solidFill>
          <a:ln w="25400">
            <a:solidFill>
              <a:schemeClr val="bg1"/>
            </a:solidFill>
          </a:ln>
          <a:effectLst>
            <a:outerShdw blurRad="254000" dist="1143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p>
            <a:pPr algn="ctr"/>
            <a:endParaRPr lang="en-US" sz="18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7" name="TextBox 47"/>
          <p:cNvSpPr txBox="1"/>
          <p:nvPr/>
        </p:nvSpPr>
        <p:spPr>
          <a:xfrm>
            <a:off x="1334142" y="2696031"/>
            <a:ext cx="591185" cy="29908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p>
            <a:pPr algn="ctr">
              <a:defRPr/>
            </a:pPr>
            <a:r>
              <a:rPr lang="zh-CN" altLang="en-US" sz="1500" b="1" kern="0">
                <a:solidFill>
                  <a:schemeClr val="bg1"/>
                </a:solidFill>
                <a:cs typeface="+mn-ea"/>
                <a:sym typeface="+mn-lt"/>
              </a:rPr>
              <a:t>任务</a:t>
            </a:r>
            <a:r>
              <a:rPr lang="en-US" altLang="zh-CN" sz="1500" b="1" kern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en-US" altLang="zh-CN" sz="1500" b="1" kern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Isosceles Triangle 4"/>
          <p:cNvSpPr/>
          <p:nvPr/>
        </p:nvSpPr>
        <p:spPr>
          <a:xfrm>
            <a:off x="6599367" y="2346969"/>
            <a:ext cx="199953" cy="172373"/>
          </a:xfrm>
          <a:prstGeom prst="triangle">
            <a:avLst/>
          </a:prstGeom>
          <a:solidFill>
            <a:srgbClr val="12406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p>
            <a:pPr algn="ctr">
              <a:defRPr/>
            </a:pPr>
            <a:endParaRPr lang="en-US" kern="0">
              <a:solidFill>
                <a:prstClr val="white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4" grpId="0" bldLvl="0" animBg="1"/>
      <p:bldP spid="15" grpId="0" bldLvl="0" animBg="1"/>
      <p:bldP spid="16" grpId="0"/>
      <p:bldP spid="21" grpId="0" bldLvl="0" animBg="1"/>
      <p:bldP spid="30" grpId="0"/>
      <p:bldP spid="31" grpId="0"/>
      <p:bldP spid="32" grpId="0"/>
      <p:bldP spid="54" grpId="0" bldLvl="0" animBg="1"/>
      <p:bldP spid="55" grpId="0"/>
      <p:bldP spid="56" grpId="0" bldLvl="0" animBg="1"/>
      <p:bldP spid="57" grpId="0"/>
      <p:bldP spid="5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400" dirty="0">
                <a:solidFill>
                  <a:srgbClr val="124062"/>
                </a:solidFill>
                <a:cs typeface="+mn-ea"/>
                <a:sym typeface="+mn-lt"/>
              </a:rPr>
              <a:t>04 </a:t>
            </a:r>
            <a:r>
              <a:rPr lang="zh-CN" altLang="en-US" sz="2400" dirty="0">
                <a:solidFill>
                  <a:srgbClr val="124062"/>
                </a:solidFill>
                <a:cs typeface="+mn-ea"/>
                <a:sym typeface="+mn-lt"/>
              </a:rPr>
              <a:t>案例：第一个Hello WX程序</a:t>
            </a: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endParaRPr lang="zh-CN" altLang="en-US" sz="240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480060" y="655320"/>
            <a:ext cx="8216900" cy="6985"/>
          </a:xfrm>
          <a:prstGeom prst="line">
            <a:avLst/>
          </a:prstGeom>
          <a:ln w="15875" cap="sq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151"/>
          <p:cNvSpPr txBox="1"/>
          <p:nvPr/>
        </p:nvSpPr>
        <p:spPr>
          <a:xfrm>
            <a:off x="377190" y="791845"/>
            <a:ext cx="2576830" cy="299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defTabSz="685800"/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任务</a:t>
            </a:r>
            <a:r>
              <a:rPr lang="en-US" altLang="zh-CN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1 </a:t>
            </a:r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创建一个微信小程序</a:t>
            </a:r>
            <a:endParaRPr lang="zh-CN" altLang="en-US" sz="1500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72926" y="1220430"/>
            <a:ext cx="8328660" cy="312420"/>
            <a:chOff x="757804" y="2385864"/>
            <a:chExt cx="11108896" cy="416560"/>
          </a:xfrm>
        </p:grpSpPr>
        <p:sp>
          <p:nvSpPr>
            <p:cNvPr id="5" name="Freeform 177"/>
            <p:cNvSpPr>
              <a:spLocks noEditPoints="1"/>
            </p:cNvSpPr>
            <p:nvPr/>
          </p:nvSpPr>
          <p:spPr bwMode="auto">
            <a:xfrm>
              <a:off x="757804" y="2487244"/>
              <a:ext cx="246062" cy="212316"/>
            </a:xfrm>
            <a:custGeom>
              <a:avLst/>
              <a:gdLst>
                <a:gd name="T0" fmla="*/ 246 w 288"/>
                <a:gd name="T1" fmla="*/ 26 h 247"/>
                <a:gd name="T2" fmla="*/ 144 w 288"/>
                <a:gd name="T3" fmla="*/ 0 h 247"/>
                <a:gd name="T4" fmla="*/ 41 w 288"/>
                <a:gd name="T5" fmla="*/ 26 h 247"/>
                <a:gd name="T6" fmla="*/ 0 w 288"/>
                <a:gd name="T7" fmla="*/ 98 h 247"/>
                <a:gd name="T8" fmla="*/ 144 w 288"/>
                <a:gd name="T9" fmla="*/ 247 h 247"/>
                <a:gd name="T10" fmla="*/ 288 w 288"/>
                <a:gd name="T11" fmla="*/ 98 h 247"/>
                <a:gd name="T12" fmla="*/ 246 w 288"/>
                <a:gd name="T13" fmla="*/ 26 h 247"/>
                <a:gd name="T14" fmla="*/ 245 w 288"/>
                <a:gd name="T15" fmla="*/ 115 h 247"/>
                <a:gd name="T16" fmla="*/ 201 w 288"/>
                <a:gd name="T17" fmla="*/ 71 h 247"/>
                <a:gd name="T18" fmla="*/ 234 w 288"/>
                <a:gd name="T19" fmla="*/ 41 h 247"/>
                <a:gd name="T20" fmla="*/ 245 w 288"/>
                <a:gd name="T21" fmla="*/ 115 h 247"/>
                <a:gd name="T22" fmla="*/ 227 w 288"/>
                <a:gd name="T23" fmla="*/ 40 h 247"/>
                <a:gd name="T24" fmla="*/ 143 w 288"/>
                <a:gd name="T25" fmla="*/ 72 h 247"/>
                <a:gd name="T26" fmla="*/ 59 w 288"/>
                <a:gd name="T27" fmla="*/ 40 h 247"/>
                <a:gd name="T28" fmla="*/ 62 w 288"/>
                <a:gd name="T29" fmla="*/ 32 h 247"/>
                <a:gd name="T30" fmla="*/ 144 w 288"/>
                <a:gd name="T31" fmla="*/ 15 h 247"/>
                <a:gd name="T32" fmla="*/ 223 w 288"/>
                <a:gd name="T33" fmla="*/ 30 h 247"/>
                <a:gd name="T34" fmla="*/ 227 w 288"/>
                <a:gd name="T35" fmla="*/ 40 h 247"/>
                <a:gd name="T36" fmla="*/ 183 w 288"/>
                <a:gd name="T37" fmla="*/ 76 h 247"/>
                <a:gd name="T38" fmla="*/ 144 w 288"/>
                <a:gd name="T39" fmla="*/ 143 h 247"/>
                <a:gd name="T40" fmla="*/ 105 w 288"/>
                <a:gd name="T41" fmla="*/ 76 h 247"/>
                <a:gd name="T42" fmla="*/ 143 w 288"/>
                <a:gd name="T43" fmla="*/ 80 h 247"/>
                <a:gd name="T44" fmla="*/ 183 w 288"/>
                <a:gd name="T45" fmla="*/ 76 h 247"/>
                <a:gd name="T46" fmla="*/ 52 w 288"/>
                <a:gd name="T47" fmla="*/ 43 h 247"/>
                <a:gd name="T48" fmla="*/ 89 w 288"/>
                <a:gd name="T49" fmla="*/ 72 h 247"/>
                <a:gd name="T50" fmla="*/ 44 w 288"/>
                <a:gd name="T51" fmla="*/ 117 h 247"/>
                <a:gd name="T52" fmla="*/ 52 w 288"/>
                <a:gd name="T53" fmla="*/ 43 h 247"/>
                <a:gd name="T54" fmla="*/ 96 w 288"/>
                <a:gd name="T55" fmla="*/ 76 h 247"/>
                <a:gd name="T56" fmla="*/ 136 w 288"/>
                <a:gd name="T57" fmla="*/ 145 h 247"/>
                <a:gd name="T58" fmla="*/ 49 w 288"/>
                <a:gd name="T59" fmla="*/ 122 h 247"/>
                <a:gd name="T60" fmla="*/ 96 w 288"/>
                <a:gd name="T61" fmla="*/ 76 h 247"/>
                <a:gd name="T62" fmla="*/ 144 w 288"/>
                <a:gd name="T63" fmla="*/ 153 h 247"/>
                <a:gd name="T64" fmla="*/ 187 w 288"/>
                <a:gd name="T65" fmla="*/ 149 h 247"/>
                <a:gd name="T66" fmla="*/ 144 w 288"/>
                <a:gd name="T67" fmla="*/ 224 h 247"/>
                <a:gd name="T68" fmla="*/ 101 w 288"/>
                <a:gd name="T69" fmla="*/ 149 h 247"/>
                <a:gd name="T70" fmla="*/ 144 w 288"/>
                <a:gd name="T71" fmla="*/ 153 h 247"/>
                <a:gd name="T72" fmla="*/ 151 w 288"/>
                <a:gd name="T73" fmla="*/ 145 h 247"/>
                <a:gd name="T74" fmla="*/ 193 w 288"/>
                <a:gd name="T75" fmla="*/ 73 h 247"/>
                <a:gd name="T76" fmla="*/ 241 w 288"/>
                <a:gd name="T77" fmla="*/ 121 h 247"/>
                <a:gd name="T78" fmla="*/ 151 w 288"/>
                <a:gd name="T79" fmla="*/ 145 h 247"/>
                <a:gd name="T80" fmla="*/ 273 w 288"/>
                <a:gd name="T81" fmla="*/ 94 h 247"/>
                <a:gd name="T82" fmla="*/ 253 w 288"/>
                <a:gd name="T83" fmla="*/ 113 h 247"/>
                <a:gd name="T84" fmla="*/ 242 w 288"/>
                <a:gd name="T85" fmla="*/ 41 h 247"/>
                <a:gd name="T86" fmla="*/ 273 w 288"/>
                <a:gd name="T87" fmla="*/ 94 h 247"/>
                <a:gd name="T88" fmla="*/ 44 w 288"/>
                <a:gd name="T89" fmla="*/ 42 h 247"/>
                <a:gd name="T90" fmla="*/ 36 w 288"/>
                <a:gd name="T91" fmla="*/ 114 h 247"/>
                <a:gd name="T92" fmla="*/ 15 w 288"/>
                <a:gd name="T93" fmla="*/ 93 h 247"/>
                <a:gd name="T94" fmla="*/ 44 w 288"/>
                <a:gd name="T95" fmla="*/ 42 h 247"/>
                <a:gd name="T96" fmla="*/ 47 w 288"/>
                <a:gd name="T97" fmla="*/ 130 h 247"/>
                <a:gd name="T98" fmla="*/ 91 w 288"/>
                <a:gd name="T99" fmla="*/ 147 h 247"/>
                <a:gd name="T100" fmla="*/ 127 w 288"/>
                <a:gd name="T101" fmla="*/ 209 h 247"/>
                <a:gd name="T102" fmla="*/ 47 w 288"/>
                <a:gd name="T103" fmla="*/ 130 h 247"/>
                <a:gd name="T104" fmla="*/ 161 w 288"/>
                <a:gd name="T105" fmla="*/ 209 h 247"/>
                <a:gd name="T106" fmla="*/ 197 w 288"/>
                <a:gd name="T107" fmla="*/ 147 h 247"/>
                <a:gd name="T108" fmla="*/ 241 w 288"/>
                <a:gd name="T109" fmla="*/ 130 h 247"/>
                <a:gd name="T110" fmla="*/ 161 w 288"/>
                <a:gd name="T111" fmla="*/ 20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8" h="247">
                  <a:moveTo>
                    <a:pt x="246" y="26"/>
                  </a:moveTo>
                  <a:cubicBezTo>
                    <a:pt x="219" y="12"/>
                    <a:pt x="212" y="0"/>
                    <a:pt x="144" y="0"/>
                  </a:cubicBezTo>
                  <a:cubicBezTo>
                    <a:pt x="76" y="0"/>
                    <a:pt x="68" y="12"/>
                    <a:pt x="41" y="26"/>
                  </a:cubicBezTo>
                  <a:cubicBezTo>
                    <a:pt x="11" y="43"/>
                    <a:pt x="0" y="75"/>
                    <a:pt x="0" y="98"/>
                  </a:cubicBezTo>
                  <a:cubicBezTo>
                    <a:pt x="0" y="110"/>
                    <a:pt x="144" y="247"/>
                    <a:pt x="144" y="247"/>
                  </a:cubicBezTo>
                  <a:cubicBezTo>
                    <a:pt x="144" y="247"/>
                    <a:pt x="288" y="110"/>
                    <a:pt x="288" y="98"/>
                  </a:cubicBezTo>
                  <a:cubicBezTo>
                    <a:pt x="288" y="76"/>
                    <a:pt x="277" y="43"/>
                    <a:pt x="246" y="26"/>
                  </a:cubicBezTo>
                  <a:close/>
                  <a:moveTo>
                    <a:pt x="245" y="115"/>
                  </a:moveTo>
                  <a:cubicBezTo>
                    <a:pt x="201" y="71"/>
                    <a:pt x="201" y="71"/>
                    <a:pt x="201" y="71"/>
                  </a:cubicBezTo>
                  <a:cubicBezTo>
                    <a:pt x="221" y="64"/>
                    <a:pt x="233" y="53"/>
                    <a:pt x="234" y="41"/>
                  </a:cubicBezTo>
                  <a:lnTo>
                    <a:pt x="245" y="115"/>
                  </a:lnTo>
                  <a:close/>
                  <a:moveTo>
                    <a:pt x="227" y="40"/>
                  </a:moveTo>
                  <a:cubicBezTo>
                    <a:pt x="227" y="55"/>
                    <a:pt x="193" y="72"/>
                    <a:pt x="143" y="72"/>
                  </a:cubicBezTo>
                  <a:cubicBezTo>
                    <a:pt x="93" y="72"/>
                    <a:pt x="59" y="55"/>
                    <a:pt x="59" y="40"/>
                  </a:cubicBezTo>
                  <a:cubicBezTo>
                    <a:pt x="59" y="37"/>
                    <a:pt x="60" y="34"/>
                    <a:pt x="62" y="32"/>
                  </a:cubicBezTo>
                  <a:cubicBezTo>
                    <a:pt x="79" y="21"/>
                    <a:pt x="92" y="15"/>
                    <a:pt x="144" y="15"/>
                  </a:cubicBezTo>
                  <a:cubicBezTo>
                    <a:pt x="193" y="15"/>
                    <a:pt x="207" y="21"/>
                    <a:pt x="223" y="30"/>
                  </a:cubicBezTo>
                  <a:cubicBezTo>
                    <a:pt x="225" y="33"/>
                    <a:pt x="227" y="36"/>
                    <a:pt x="227" y="40"/>
                  </a:cubicBezTo>
                  <a:close/>
                  <a:moveTo>
                    <a:pt x="183" y="76"/>
                  </a:moveTo>
                  <a:cubicBezTo>
                    <a:pt x="144" y="143"/>
                    <a:pt x="144" y="143"/>
                    <a:pt x="144" y="143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17" y="78"/>
                    <a:pt x="129" y="80"/>
                    <a:pt x="143" y="80"/>
                  </a:cubicBezTo>
                  <a:cubicBezTo>
                    <a:pt x="158" y="80"/>
                    <a:pt x="171" y="78"/>
                    <a:pt x="183" y="76"/>
                  </a:cubicBezTo>
                  <a:close/>
                  <a:moveTo>
                    <a:pt x="52" y="43"/>
                  </a:moveTo>
                  <a:cubicBezTo>
                    <a:pt x="54" y="55"/>
                    <a:pt x="68" y="65"/>
                    <a:pt x="89" y="72"/>
                  </a:cubicBezTo>
                  <a:cubicBezTo>
                    <a:pt x="44" y="117"/>
                    <a:pt x="44" y="117"/>
                    <a:pt x="44" y="117"/>
                  </a:cubicBezTo>
                  <a:lnTo>
                    <a:pt x="52" y="43"/>
                  </a:lnTo>
                  <a:close/>
                  <a:moveTo>
                    <a:pt x="96" y="76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97" y="144"/>
                    <a:pt x="69" y="134"/>
                    <a:pt x="49" y="122"/>
                  </a:cubicBezTo>
                  <a:lnTo>
                    <a:pt x="96" y="76"/>
                  </a:lnTo>
                  <a:close/>
                  <a:moveTo>
                    <a:pt x="144" y="153"/>
                  </a:moveTo>
                  <a:cubicBezTo>
                    <a:pt x="160" y="153"/>
                    <a:pt x="174" y="152"/>
                    <a:pt x="187" y="149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4" y="152"/>
                    <a:pt x="128" y="153"/>
                    <a:pt x="144" y="153"/>
                  </a:cubicBezTo>
                  <a:close/>
                  <a:moveTo>
                    <a:pt x="151" y="145"/>
                  </a:moveTo>
                  <a:cubicBezTo>
                    <a:pt x="193" y="73"/>
                    <a:pt x="193" y="73"/>
                    <a:pt x="193" y="73"/>
                  </a:cubicBezTo>
                  <a:cubicBezTo>
                    <a:pt x="241" y="121"/>
                    <a:pt x="241" y="121"/>
                    <a:pt x="241" y="121"/>
                  </a:cubicBezTo>
                  <a:cubicBezTo>
                    <a:pt x="221" y="133"/>
                    <a:pt x="192" y="144"/>
                    <a:pt x="151" y="145"/>
                  </a:cubicBezTo>
                  <a:close/>
                  <a:moveTo>
                    <a:pt x="273" y="94"/>
                  </a:moveTo>
                  <a:cubicBezTo>
                    <a:pt x="269" y="98"/>
                    <a:pt x="262" y="105"/>
                    <a:pt x="253" y="113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64" y="55"/>
                    <a:pt x="271" y="78"/>
                    <a:pt x="273" y="94"/>
                  </a:cubicBezTo>
                  <a:close/>
                  <a:moveTo>
                    <a:pt x="44" y="42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26" y="106"/>
                    <a:pt x="19" y="98"/>
                    <a:pt x="15" y="93"/>
                  </a:cubicBezTo>
                  <a:cubicBezTo>
                    <a:pt x="16" y="76"/>
                    <a:pt x="26" y="55"/>
                    <a:pt x="44" y="42"/>
                  </a:cubicBezTo>
                  <a:close/>
                  <a:moveTo>
                    <a:pt x="47" y="130"/>
                  </a:moveTo>
                  <a:cubicBezTo>
                    <a:pt x="59" y="137"/>
                    <a:pt x="73" y="143"/>
                    <a:pt x="91" y="147"/>
                  </a:cubicBezTo>
                  <a:cubicBezTo>
                    <a:pt x="127" y="209"/>
                    <a:pt x="127" y="209"/>
                    <a:pt x="127" y="209"/>
                  </a:cubicBezTo>
                  <a:cubicBezTo>
                    <a:pt x="97" y="180"/>
                    <a:pt x="68" y="152"/>
                    <a:pt x="47" y="130"/>
                  </a:cubicBezTo>
                  <a:close/>
                  <a:moveTo>
                    <a:pt x="161" y="209"/>
                  </a:moveTo>
                  <a:cubicBezTo>
                    <a:pt x="197" y="147"/>
                    <a:pt x="197" y="147"/>
                    <a:pt x="197" y="147"/>
                  </a:cubicBezTo>
                  <a:cubicBezTo>
                    <a:pt x="215" y="143"/>
                    <a:pt x="230" y="137"/>
                    <a:pt x="241" y="130"/>
                  </a:cubicBezTo>
                  <a:cubicBezTo>
                    <a:pt x="220" y="152"/>
                    <a:pt x="191" y="180"/>
                    <a:pt x="161" y="20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p>
              <a:pPr defTabSz="685800"/>
              <a:endParaRPr lang="zh-CN" altLang="en-US" sz="12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" name="文本框 155"/>
            <p:cNvSpPr txBox="1"/>
            <p:nvPr/>
          </p:nvSpPr>
          <p:spPr>
            <a:xfrm>
              <a:off x="1004273" y="2385864"/>
              <a:ext cx="10862427" cy="416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r>
                <a:rPr lang="en-US" altLang="zh-CN" sz="1200" dirty="0">
                  <a:solidFill>
                    <a:srgbClr val="727171"/>
                  </a:solidFill>
                  <a:cs typeface="+mn-ea"/>
                  <a:sym typeface="+mn-lt"/>
                </a:rPr>
                <a:t>新建一个小程序项目，项目名称为“Hello WX”</a:t>
              </a:r>
              <a:r>
                <a:rPr lang="zh-CN" altLang="en-US" sz="1200" dirty="0">
                  <a:solidFill>
                    <a:srgbClr val="727171"/>
                  </a:solidFill>
                  <a:cs typeface="+mn-ea"/>
                  <a:sym typeface="+mn-lt"/>
                </a:rPr>
                <a:t>。</a:t>
              </a:r>
              <a:endParaRPr lang="zh-CN" altLang="en-US" sz="1200" dirty="0">
                <a:solidFill>
                  <a:srgbClr val="72717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7" name="图片 1"/>
          <p:cNvPicPr>
            <a:picLocks noChangeAspect="1"/>
          </p:cNvPicPr>
          <p:nvPr/>
        </p:nvPicPr>
        <p:blipFill>
          <a:blip r:embed="rId1"/>
          <a:srcRect l="41169" t="16029" r="5856" b="19547"/>
          <a:stretch>
            <a:fillRect/>
          </a:stretch>
        </p:blipFill>
        <p:spPr>
          <a:xfrm>
            <a:off x="757555" y="1744345"/>
            <a:ext cx="4464050" cy="30543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5" name="文本框 104"/>
          <p:cNvSpPr txBox="1"/>
          <p:nvPr/>
        </p:nvSpPr>
        <p:spPr>
          <a:xfrm>
            <a:off x="5633720" y="2644775"/>
            <a:ext cx="1976755" cy="414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7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</a:rPr>
              <a:t>&lt;view</a:t>
            </a:r>
            <a:r>
              <a:rPr lang="en-US" sz="7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 </a:t>
            </a:r>
            <a:r>
              <a:rPr lang="en-US" sz="7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</a:rPr>
              <a:t>class="container"&gt;</a:t>
            </a:r>
            <a:r>
              <a:rPr lang="en-US" sz="7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    </a:t>
            </a:r>
            <a:r>
              <a:rPr lang="en-US" sz="7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</a:rPr>
              <a:t>Hello</a:t>
            </a:r>
            <a:r>
              <a:rPr lang="en-US" sz="7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  <a:cs typeface="Consolas" panose="020B0609020204030204" charset="0"/>
              </a:rPr>
              <a:t> </a:t>
            </a:r>
            <a:r>
              <a:rPr lang="en-US" sz="700" b="0">
                <a:solidFill>
                  <a:srgbClr val="000000"/>
                </a:solidFill>
                <a:latin typeface="Consolas" panose="020B0609020204030204" charset="0"/>
                <a:ea typeface="宋体" panose="02010600030101010101" pitchFamily="2" charset="-122"/>
              </a:rPr>
              <a:t>WX&lt;/view&gt;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572125" y="2091055"/>
            <a:ext cx="3281680" cy="275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1200" b="0"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index.wxml文件打开并清空，并加入以下代码。</a:t>
            </a:r>
            <a:endParaRPr lang="zh-CN" altLang="en-US" sz="1200" b="0"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05" grpId="0"/>
      <p:bldP spid="9" grpId="0"/>
      <p:bldP spid="105" grpId="1"/>
      <p:bldP spid="9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400" dirty="0">
                <a:solidFill>
                  <a:srgbClr val="124062"/>
                </a:solidFill>
                <a:cs typeface="+mn-ea"/>
                <a:sym typeface="+mn-lt"/>
              </a:rPr>
              <a:t>04 </a:t>
            </a:r>
            <a:r>
              <a:rPr lang="zh-CN" altLang="en-US" sz="2400" dirty="0">
                <a:solidFill>
                  <a:srgbClr val="124062"/>
                </a:solidFill>
                <a:cs typeface="+mn-ea"/>
                <a:sym typeface="+mn-lt"/>
              </a:rPr>
              <a:t>案例：第一个Hello WX程序</a:t>
            </a: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endParaRPr lang="zh-CN" altLang="en-US" sz="240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480060" y="655320"/>
            <a:ext cx="8216900" cy="6985"/>
          </a:xfrm>
          <a:prstGeom prst="line">
            <a:avLst/>
          </a:prstGeom>
          <a:ln w="15875" cap="sq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本框 104"/>
          <p:cNvSpPr txBox="1"/>
          <p:nvPr/>
        </p:nvSpPr>
        <p:spPr>
          <a:xfrm>
            <a:off x="302895" y="1635125"/>
            <a:ext cx="189103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306070"/>
            <a:r>
              <a:rPr lang="zh-CN" sz="1600" b="1">
                <a:latin typeface="+mj-lt"/>
                <a:ea typeface="+mj-lt"/>
                <a:cs typeface="+mj-lt"/>
              </a:rPr>
              <a:t>【课堂实践1-1】</a:t>
            </a:r>
            <a:endParaRPr lang="zh-CN" sz="1600" b="0">
              <a:latin typeface="+mj-lt"/>
              <a:ea typeface="+mj-lt"/>
              <a:cs typeface="+mj-lt"/>
            </a:endParaRPr>
          </a:p>
          <a:p>
            <a:endParaRPr lang="zh-CN" altLang="en-US" sz="1600">
              <a:latin typeface="+mj-lt"/>
              <a:ea typeface="+mj-lt"/>
              <a:cs typeface="+mj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49325" y="2218690"/>
            <a:ext cx="76866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306070" algn="l"/>
            <a:r>
              <a:rPr lang="zh-CN" sz="1200"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+mn-ea"/>
              </a:rPr>
              <a:t>请仿照Hello WX小程序，新建一个项目，在页面上输出姓名、出生日期、性别、家庭住址、爱好等个人信息。</a:t>
            </a:r>
            <a:endParaRPr lang="zh-CN" altLang="en-US"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52" name="文本框 151"/>
          <p:cNvSpPr txBox="1"/>
          <p:nvPr/>
        </p:nvSpPr>
        <p:spPr>
          <a:xfrm>
            <a:off x="390525" y="880745"/>
            <a:ext cx="2576830" cy="299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defTabSz="685800"/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任务</a:t>
            </a:r>
            <a:r>
              <a:rPr lang="en-US" altLang="zh-CN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1 </a:t>
            </a:r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创建一个微信小程序</a:t>
            </a:r>
            <a:endParaRPr lang="zh-CN" altLang="en-US" sz="1500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400" dirty="0">
                <a:solidFill>
                  <a:srgbClr val="124062"/>
                </a:solidFill>
                <a:cs typeface="+mn-ea"/>
                <a:sym typeface="+mn-lt"/>
              </a:rPr>
              <a:t>04 </a:t>
            </a:r>
            <a:r>
              <a:rPr lang="zh-CN" altLang="en-US" sz="2400" dirty="0">
                <a:solidFill>
                  <a:srgbClr val="124062"/>
                </a:solidFill>
                <a:cs typeface="+mn-ea"/>
                <a:sym typeface="+mn-lt"/>
              </a:rPr>
              <a:t>案例：第一个Hello WX程序</a:t>
            </a: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endParaRPr lang="zh-CN" altLang="en-US" sz="240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480060" y="655320"/>
            <a:ext cx="8216900" cy="6985"/>
          </a:xfrm>
          <a:prstGeom prst="line">
            <a:avLst/>
          </a:prstGeom>
          <a:ln w="15875" cap="sq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151"/>
          <p:cNvSpPr txBox="1"/>
          <p:nvPr/>
        </p:nvSpPr>
        <p:spPr>
          <a:xfrm>
            <a:off x="390525" y="880745"/>
            <a:ext cx="2576830" cy="299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defTabSz="685800"/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任务</a:t>
            </a:r>
            <a:r>
              <a:rPr lang="en-US" altLang="zh-CN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2</a:t>
            </a:r>
            <a:r>
              <a:rPr lang="en-US" altLang="zh-CN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 </a:t>
            </a:r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微信小程序架构分析</a:t>
            </a:r>
            <a:endParaRPr lang="zh-CN" altLang="en-US" sz="1500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11" name="Freeform 46"/>
          <p:cNvSpPr/>
          <p:nvPr/>
        </p:nvSpPr>
        <p:spPr bwMode="auto">
          <a:xfrm>
            <a:off x="2280285" y="1920875"/>
            <a:ext cx="1896745" cy="2096770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rgbClr val="537285"/>
            </a:solidFill>
          </a:ln>
          <a:effectLst>
            <a:outerShdw blurRad="76200" dist="76200" dir="2700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p>
            <a:pPr algn="ctr"/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12" name="Freeform 46"/>
          <p:cNvSpPr/>
          <p:nvPr/>
        </p:nvSpPr>
        <p:spPr bwMode="auto">
          <a:xfrm>
            <a:off x="5067300" y="1901825"/>
            <a:ext cx="1927860" cy="2036445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rgbClr val="537285"/>
            </a:solidFill>
          </a:ln>
          <a:effectLst>
            <a:outerShdw blurRad="76200" dist="76200" dir="2700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p>
            <a:pPr algn="ctr"/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13" name="Freeform 5"/>
          <p:cNvSpPr/>
          <p:nvPr/>
        </p:nvSpPr>
        <p:spPr bwMode="auto">
          <a:xfrm>
            <a:off x="999641" y="2275552"/>
            <a:ext cx="1450427" cy="1289124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124062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p>
            <a:pPr algn="ctr"/>
            <a:endParaRPr lang="zh-CN" altLang="en-US" sz="1800">
              <a:solidFill>
                <a:srgbClr val="FEFABC"/>
              </a:solidFill>
              <a:cs typeface="+mn-ea"/>
              <a:sym typeface="+mn-lt"/>
            </a:endParaRPr>
          </a:p>
          <a:p>
            <a:pPr algn="ctr"/>
            <a:r>
              <a:rPr lang="zh-CN" altLang="en-US" sz="1800">
                <a:solidFill>
                  <a:srgbClr val="FEFABC"/>
                </a:solidFill>
                <a:cs typeface="+mn-ea"/>
                <a:sym typeface="+mn-lt"/>
              </a:rPr>
              <a:t>视图层</a:t>
            </a:r>
            <a:endParaRPr lang="zh-CN" altLang="en-US" sz="1800">
              <a:solidFill>
                <a:srgbClr val="FEFABC"/>
              </a:solidFill>
              <a:cs typeface="+mn-ea"/>
              <a:sym typeface="+mn-lt"/>
            </a:endParaRPr>
          </a:p>
          <a:p>
            <a:pPr algn="ctr"/>
            <a:endParaRPr lang="zh-CN" altLang="en-US" sz="1800">
              <a:solidFill>
                <a:srgbClr val="FEFABC"/>
              </a:solidFill>
              <a:cs typeface="+mn-ea"/>
              <a:sym typeface="+mn-lt"/>
            </a:endParaRPr>
          </a:p>
        </p:txBody>
      </p:sp>
      <p:sp>
        <p:nvSpPr>
          <p:cNvPr id="15" name="Freeform 5"/>
          <p:cNvSpPr/>
          <p:nvPr/>
        </p:nvSpPr>
        <p:spPr bwMode="auto">
          <a:xfrm>
            <a:off x="6832997" y="2274917"/>
            <a:ext cx="1450427" cy="1289124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124062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p>
            <a:pPr algn="ctr"/>
            <a:endParaRPr lang="zh-CN" altLang="en-US" sz="1800">
              <a:solidFill>
                <a:srgbClr val="FEFABC"/>
              </a:solidFill>
              <a:cs typeface="+mn-ea"/>
              <a:sym typeface="+mn-lt"/>
            </a:endParaRPr>
          </a:p>
          <a:p>
            <a:pPr algn="ctr"/>
            <a:r>
              <a:rPr lang="zh-CN" altLang="en-US" sz="1800">
                <a:solidFill>
                  <a:srgbClr val="FEFABC"/>
                </a:solidFill>
                <a:cs typeface="+mn-ea"/>
                <a:sym typeface="+mn-lt"/>
              </a:rPr>
              <a:t>逻辑层</a:t>
            </a:r>
            <a:endParaRPr lang="zh-CN" altLang="en-US" sz="1800">
              <a:solidFill>
                <a:srgbClr val="FEFABC"/>
              </a:solidFill>
              <a:cs typeface="+mn-ea"/>
              <a:sym typeface="+mn-lt"/>
            </a:endParaRPr>
          </a:p>
          <a:p>
            <a:pPr algn="ctr"/>
            <a:endParaRPr lang="zh-CN" altLang="en-US" sz="1800">
              <a:solidFill>
                <a:srgbClr val="FEFABC"/>
              </a:solidFill>
              <a:cs typeface="+mn-ea"/>
              <a:sym typeface="+mn-lt"/>
            </a:endParaRPr>
          </a:p>
        </p:txBody>
      </p:sp>
      <p:sp>
        <p:nvSpPr>
          <p:cNvPr id="16" name="Line 5"/>
          <p:cNvSpPr>
            <a:spLocks noChangeShapeType="1"/>
          </p:cNvSpPr>
          <p:nvPr/>
        </p:nvSpPr>
        <p:spPr bwMode="auto">
          <a:xfrm flipH="1">
            <a:off x="4287520" y="2825115"/>
            <a:ext cx="690245" cy="635"/>
          </a:xfrm>
          <a:prstGeom prst="line">
            <a:avLst/>
          </a:prstGeom>
          <a:noFill/>
          <a:ln w="19050" cmpd="sng">
            <a:solidFill>
              <a:srgbClr val="B1E58E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17" name="Line 6"/>
          <p:cNvSpPr>
            <a:spLocks noChangeShapeType="1"/>
          </p:cNvSpPr>
          <p:nvPr/>
        </p:nvSpPr>
        <p:spPr bwMode="auto">
          <a:xfrm flipV="1">
            <a:off x="4297680" y="3032125"/>
            <a:ext cx="687705" cy="6985"/>
          </a:xfrm>
          <a:prstGeom prst="line">
            <a:avLst/>
          </a:prstGeom>
          <a:noFill/>
          <a:ln w="19050" cmpd="sng">
            <a:solidFill>
              <a:srgbClr val="B1E58E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2443601" y="2559668"/>
            <a:ext cx="146894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80" tIns="34290" rIns="68580" bIns="34290" anchor="ctr">
            <a:spAutoFit/>
          </a:bodyPr>
          <a:p>
            <a:pPr lvl="0" algn="ctr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视图层描述语言WXML和WXSS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Rectangle 9"/>
          <p:cNvSpPr>
            <a:spLocks noChangeArrowheads="1"/>
          </p:cNvSpPr>
          <p:nvPr/>
        </p:nvSpPr>
        <p:spPr bwMode="auto">
          <a:xfrm>
            <a:off x="5248031" y="2560304"/>
            <a:ext cx="146894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80" tIns="34290" rIns="68580" bIns="34290" anchor="ctr">
            <a:spAutoFit/>
          </a:bodyPr>
          <a:p>
            <a:pPr lvl="0" algn="ctr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基于JavaScript的逻辑层框架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42080" y="2486025"/>
            <a:ext cx="11899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306070" algn="l"/>
            <a:r>
              <a:rPr lang="zh-CN" sz="1200"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+mn-ea"/>
              </a:rPr>
              <a:t>数据传输</a:t>
            </a:r>
            <a:endParaRPr lang="zh-CN" altLang="en-US"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42080" y="3091815"/>
            <a:ext cx="11899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306070" algn="l"/>
            <a:r>
              <a:rPr lang="zh-CN" sz="1200"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事件系统</a:t>
            </a:r>
            <a:endParaRPr lang="zh-CN" altLang="en-US"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96900" y="4447540"/>
            <a:ext cx="76866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306070" algn="l"/>
            <a:r>
              <a:rPr lang="zh-CN" sz="1200"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+mn-ea"/>
              </a:rPr>
              <a:t>详细内容请参考本教材第二章</a:t>
            </a:r>
            <a:endParaRPr lang="zh-CN" altLang="en-US"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03889 L 5E-6 -0.14814 " pathEditMode="relative" rAng="0" ptsTypes="AA">
                                      <p:cBhvr>
                                        <p:cTn id="13" dur="7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5E-6 0.03843 L 5E-6 -3.7037E-6 " pathEditMode="relative" rAng="0" ptsTypes="AA">
                                      <p:cBhvr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03889 L 5E-6 -0.14814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5E-6 0.03843 L 5E-6 -3.7037E-6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1" grpId="0" bldLvl="0" animBg="1"/>
      <p:bldP spid="12" grpId="0" bldLvl="0" animBg="1"/>
      <p:bldP spid="13" grpId="0" bldLvl="0" animBg="1"/>
      <p:bldP spid="13" grpId="1" bldLvl="0" animBg="1"/>
      <p:bldP spid="13" grpId="2" bldLvl="0" animBg="1"/>
      <p:bldP spid="15" grpId="0" bldLvl="0" animBg="1"/>
      <p:bldP spid="15" grpId="1" bldLvl="0" animBg="1"/>
      <p:bldP spid="15" grpId="2" bldLvl="0" animBg="1"/>
      <p:bldP spid="16" grpId="0" bldLvl="0" animBg="1"/>
      <p:bldP spid="17" grpId="0" bldLvl="0" animBg="1"/>
      <p:bldP spid="18" grpId="0" bldLvl="0" animBg="1"/>
      <p:bldP spid="20" grpId="0" bldLvl="0" animBg="1"/>
      <p:bldP spid="5" grpId="0"/>
      <p:bldP spid="5" grpId="1"/>
      <p:bldP spid="6" grpId="0"/>
      <p:bldP spid="6" grpId="1"/>
      <p:bldP spid="4" grpId="0"/>
      <p:bldP spid="4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400" dirty="0">
                <a:solidFill>
                  <a:srgbClr val="124062"/>
                </a:solidFill>
                <a:cs typeface="+mn-ea"/>
                <a:sym typeface="+mn-lt"/>
              </a:rPr>
              <a:t>04 </a:t>
            </a:r>
            <a:r>
              <a:rPr lang="zh-CN" altLang="en-US" sz="2400" dirty="0">
                <a:solidFill>
                  <a:srgbClr val="124062"/>
                </a:solidFill>
                <a:cs typeface="+mn-ea"/>
                <a:sym typeface="+mn-lt"/>
              </a:rPr>
              <a:t>案例：第一个Hello WX程序</a:t>
            </a: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endParaRPr lang="zh-CN" altLang="en-US" sz="240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480060" y="655320"/>
            <a:ext cx="8216900" cy="6985"/>
          </a:xfrm>
          <a:prstGeom prst="line">
            <a:avLst/>
          </a:prstGeom>
          <a:ln w="15875" cap="sq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151"/>
          <p:cNvSpPr txBox="1"/>
          <p:nvPr/>
        </p:nvSpPr>
        <p:spPr>
          <a:xfrm>
            <a:off x="390525" y="880745"/>
            <a:ext cx="2576830" cy="299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defTabSz="685800"/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任务</a:t>
            </a:r>
            <a:r>
              <a:rPr lang="en-US" altLang="zh-CN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3 </a:t>
            </a:r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配置文件详解</a:t>
            </a:r>
            <a:endParaRPr lang="zh-CN" altLang="en-US" sz="1500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pic>
        <p:nvPicPr>
          <p:cNvPr id="46" name="图片 4"/>
          <p:cNvPicPr>
            <a:picLocks noChangeAspect="1"/>
          </p:cNvPicPr>
          <p:nvPr/>
        </p:nvPicPr>
        <p:blipFill>
          <a:blip r:embed="rId1"/>
          <a:srcRect l="22049" t="27840" r="64375" b="36074"/>
          <a:stretch>
            <a:fillRect/>
          </a:stretch>
        </p:blipFill>
        <p:spPr>
          <a:xfrm>
            <a:off x="1236980" y="1610995"/>
            <a:ext cx="1844675" cy="27584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5" name="文本框 104"/>
          <p:cNvSpPr txBox="1"/>
          <p:nvPr/>
        </p:nvSpPr>
        <p:spPr>
          <a:xfrm>
            <a:off x="4006215" y="1444625"/>
            <a:ext cx="3004185" cy="275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304800" algn="ctr"/>
            <a:r>
              <a:rPr lang="zh-CN" sz="1200" b="0"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app文件说明</a:t>
            </a:r>
            <a:endParaRPr lang="zh-CN" altLang="en-US" sz="1200" b="0"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3616960" y="1826260"/>
          <a:ext cx="3919538" cy="215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6975"/>
                <a:gridCol w="1325563"/>
                <a:gridCol w="1397000"/>
              </a:tblGrid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文件类型</a:t>
                      </a:r>
                      <a:endParaRPr lang="en-US" altLang="en-US" sz="800" b="1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0" marR="152400" marT="76200" marB="7620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必需</a:t>
                      </a:r>
                      <a:endParaRPr lang="en-US" altLang="en-US" sz="800" b="1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152400" marT="76200" marB="7620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作用</a:t>
                      </a:r>
                      <a:endParaRPr lang="en-US" altLang="en-US" sz="800" b="1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76200" marB="7620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1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app.js</a:t>
                      </a:r>
                      <a:endParaRPr lang="en-US" altLang="en-US" sz="11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15240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是</a:t>
                      </a:r>
                      <a:endParaRPr lang="en-US" altLang="en-US" sz="8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15240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小程序逻辑</a:t>
                      </a:r>
                      <a:endParaRPr lang="en-US" altLang="en-US" sz="8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app.json</a:t>
                      </a:r>
                      <a:endParaRPr lang="en-US" altLang="en-US" sz="11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15240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是</a:t>
                      </a:r>
                      <a:endParaRPr lang="en-US" altLang="en-US" sz="8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15240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小程序公共配置</a:t>
                      </a:r>
                      <a:endParaRPr lang="en-US" altLang="en-US" sz="8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100" b="0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a:t>app.wxss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15240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否</a:t>
                      </a:r>
                      <a:endParaRPr lang="en-US" altLang="en-US" sz="8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15240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小程序公共样式表</a:t>
                      </a:r>
                      <a:endParaRPr lang="en-US" altLang="en-US" sz="8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3725545" y="3026410"/>
            <a:ext cx="3353435" cy="245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304800" algn="ctr"/>
            <a:r>
              <a:rPr lang="zh-CN" sz="1000" b="0">
                <a:latin typeface="字魂59号-创粗黑" panose="00000500000000000000" charset="-122"/>
                <a:ea typeface="字魂59号-创粗黑" panose="00000500000000000000" charset="-122"/>
              </a:rPr>
              <a:t>页面四个文件说明</a:t>
            </a:r>
            <a:endParaRPr lang="zh-CN" altLang="en-US" sz="1000" b="0"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3675380" y="3362960"/>
          <a:ext cx="3919538" cy="228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6975"/>
                <a:gridCol w="1325563"/>
                <a:gridCol w="1397000"/>
              </a:tblGrid>
              <a:tr h="177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文件类型</a:t>
                      </a:r>
                      <a:endParaRPr lang="en-US" altLang="en-US" sz="800" b="1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0" marR="152400" marT="76200" marB="7620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必需</a:t>
                      </a:r>
                      <a:endParaRPr lang="en-US" altLang="en-US" sz="800" b="1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152400" marT="76200" marB="7620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作用</a:t>
                      </a:r>
                      <a:endParaRPr lang="en-US" altLang="en-US" sz="800" b="1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76200" marB="7620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100" b="0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a:t>js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15240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是</a:t>
                      </a:r>
                      <a:endParaRPr lang="en-US" altLang="en-US" sz="8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15240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页面逻辑</a:t>
                      </a:r>
                      <a:endParaRPr lang="en-US" altLang="en-US" sz="8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100" b="0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a:t>wxml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15240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是</a:t>
                      </a:r>
                      <a:endParaRPr lang="en-US" altLang="en-US" sz="8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15240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页面结构</a:t>
                      </a:r>
                      <a:endParaRPr lang="en-US" altLang="en-US" sz="8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100" b="0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a:t>json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15240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否</a:t>
                      </a:r>
                      <a:endParaRPr lang="en-US" altLang="en-US" sz="8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15240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页面配置</a:t>
                      </a:r>
                      <a:endParaRPr lang="en-US" altLang="en-US" sz="8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100" b="0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a:t>wxss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15240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否</a:t>
                      </a:r>
                      <a:endParaRPr lang="en-US" altLang="en-US" sz="8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15240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页面样式表</a:t>
                      </a:r>
                      <a:endParaRPr lang="en-US" altLang="en-US" sz="8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05" grpId="0"/>
      <p:bldP spid="105" grpId="1"/>
      <p:bldP spid="5" grpId="0"/>
      <p:bldP spid="5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1208405" y="668655"/>
            <a:ext cx="6986270" cy="4203065"/>
          </a:xfrm>
          <a:prstGeom prst="rect">
            <a:avLst/>
          </a:prstGeom>
          <a:solidFill>
            <a:srgbClr val="355F9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" name="Rectangle 11"/>
          <p:cNvSpPr/>
          <p:nvPr/>
        </p:nvSpPr>
        <p:spPr>
          <a:xfrm>
            <a:off x="4210685" y="2490470"/>
            <a:ext cx="1207135" cy="371475"/>
          </a:xfrm>
          <a:prstGeom prst="rect">
            <a:avLst/>
          </a:prstGeom>
        </p:spPr>
        <p:txBody>
          <a:bodyPr wrap="none" lIns="96000" tIns="0" rIns="96000" bIns="0">
            <a:noAutofit/>
          </a:bodyPr>
          <a:lstStyle/>
          <a:p>
            <a:pPr>
              <a:defRPr/>
            </a:pPr>
            <a:r>
              <a:rPr lang="zh-CN" altLang="en-US" sz="1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lt"/>
              </a:rPr>
              <a:t>本章小结</a:t>
            </a:r>
            <a:endParaRPr lang="zh-CN" altLang="en-US" sz="1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+mn-lt"/>
            </a:endParaRPr>
          </a:p>
        </p:txBody>
      </p:sp>
      <p:sp>
        <p:nvSpPr>
          <p:cNvPr id="8" name="TextBox 64"/>
          <p:cNvSpPr txBox="1"/>
          <p:nvPr/>
        </p:nvSpPr>
        <p:spPr>
          <a:xfrm>
            <a:off x="1767840" y="2957830"/>
            <a:ext cx="6191885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219200">
              <a:lnSpc>
                <a:spcPct val="130000"/>
              </a:lnSpc>
              <a:spcBef>
                <a:spcPts val="800"/>
              </a:spcBef>
              <a:defRPr/>
            </a:pPr>
            <a:r>
              <a:rPr lang="en-US" altLang="zh-CN" sz="1200" spc="3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 </a:t>
            </a:r>
            <a:r>
              <a:rPr lang="zh-CN" altLang="en-US" sz="1200" spc="3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本章主要介绍了微信小程序开发基础知识、小程序开发所需要的技术，搭建了小程序开发平台，分析了微信开发者工具的功能。通过一个“Hello WX”小程序讲解了微信小程序基本架构及配置文件。</a:t>
            </a:r>
            <a:endParaRPr lang="zh-CN" altLang="en-US" sz="1200" spc="3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942433" y="877793"/>
            <a:ext cx="1517083" cy="1517083"/>
            <a:chOff x="1927124" y="1517637"/>
            <a:chExt cx="1137812" cy="1137812"/>
          </a:xfrm>
        </p:grpSpPr>
        <p:sp>
          <p:nvSpPr>
            <p:cNvPr id="10" name="椭圆 9"/>
            <p:cNvSpPr/>
            <p:nvPr/>
          </p:nvSpPr>
          <p:spPr>
            <a:xfrm>
              <a:off x="1927124" y="1517637"/>
              <a:ext cx="1137812" cy="11378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3" name="KSO_Shape"/>
            <p:cNvSpPr/>
            <p:nvPr/>
          </p:nvSpPr>
          <p:spPr bwMode="auto">
            <a:xfrm>
              <a:off x="2282511" y="1876938"/>
              <a:ext cx="427038" cy="419209"/>
            </a:xfrm>
            <a:custGeom>
              <a:avLst/>
              <a:gdLst>
                <a:gd name="T0" fmla="*/ 477551 w 1511300"/>
                <a:gd name="T1" fmla="*/ 1378409 h 1482725"/>
                <a:gd name="T2" fmla="*/ 477551 w 1511300"/>
                <a:gd name="T3" fmla="*/ 1498148 h 1482725"/>
                <a:gd name="T4" fmla="*/ 1513513 w 1511300"/>
                <a:gd name="T5" fmla="*/ 1498148 h 1482725"/>
                <a:gd name="T6" fmla="*/ 1513513 w 1511300"/>
                <a:gd name="T7" fmla="*/ 1378409 h 1482725"/>
                <a:gd name="T8" fmla="*/ 477551 w 1511300"/>
                <a:gd name="T9" fmla="*/ 1102887 h 1482725"/>
                <a:gd name="T10" fmla="*/ 477551 w 1511300"/>
                <a:gd name="T11" fmla="*/ 1223028 h 1482725"/>
                <a:gd name="T12" fmla="*/ 1513513 w 1511300"/>
                <a:gd name="T13" fmla="*/ 1223028 h 1482725"/>
                <a:gd name="T14" fmla="*/ 1513513 w 1511300"/>
                <a:gd name="T15" fmla="*/ 1102887 h 1482725"/>
                <a:gd name="T16" fmla="*/ 393890 w 1511300"/>
                <a:gd name="T17" fmla="*/ 734858 h 1482725"/>
                <a:gd name="T18" fmla="*/ 1905000 w 1511300"/>
                <a:gd name="T19" fmla="*/ 734858 h 1482725"/>
                <a:gd name="T20" fmla="*/ 1905000 w 1511300"/>
                <a:gd name="T21" fmla="*/ 1868981 h 1482725"/>
                <a:gd name="T22" fmla="*/ 40030 w 1511300"/>
                <a:gd name="T23" fmla="*/ 1868981 h 1482725"/>
                <a:gd name="T24" fmla="*/ 40030 w 1511300"/>
                <a:gd name="T25" fmla="*/ 1088471 h 1482725"/>
                <a:gd name="T26" fmla="*/ 40021 w 1511300"/>
                <a:gd name="T27" fmla="*/ 496260 h 1482725"/>
                <a:gd name="T28" fmla="*/ 280147 w 1511300"/>
                <a:gd name="T29" fmla="*/ 735387 h 1482725"/>
                <a:gd name="T30" fmla="*/ 40021 w 1511300"/>
                <a:gd name="T31" fmla="*/ 974512 h 1482725"/>
                <a:gd name="T32" fmla="*/ 687305 w 1511300"/>
                <a:gd name="T33" fmla="*/ 278324 h 1482725"/>
                <a:gd name="T34" fmla="*/ 444326 w 1511300"/>
                <a:gd name="T35" fmla="*/ 323177 h 1482725"/>
                <a:gd name="T36" fmla="*/ 581628 w 1511300"/>
                <a:gd name="T37" fmla="*/ 559853 h 1482725"/>
                <a:gd name="T38" fmla="*/ 824206 w 1511300"/>
                <a:gd name="T39" fmla="*/ 515401 h 1482725"/>
                <a:gd name="T40" fmla="*/ 1183269 w 1511300"/>
                <a:gd name="T41" fmla="*/ 187419 h 1482725"/>
                <a:gd name="T42" fmla="*/ 940291 w 1511300"/>
                <a:gd name="T43" fmla="*/ 231871 h 1482725"/>
                <a:gd name="T44" fmla="*/ 1077592 w 1511300"/>
                <a:gd name="T45" fmla="*/ 468547 h 1482725"/>
                <a:gd name="T46" fmla="*/ 1320571 w 1511300"/>
                <a:gd name="T47" fmla="*/ 423695 h 1482725"/>
                <a:gd name="T48" fmla="*/ 1679235 w 1511300"/>
                <a:gd name="T49" fmla="*/ 96513 h 1482725"/>
                <a:gd name="T50" fmla="*/ 1436656 w 1511300"/>
                <a:gd name="T51" fmla="*/ 140965 h 1482725"/>
                <a:gd name="T52" fmla="*/ 1573557 w 1511300"/>
                <a:gd name="T53" fmla="*/ 377240 h 1482725"/>
                <a:gd name="T54" fmla="*/ 1794118 w 1511300"/>
                <a:gd name="T55" fmla="*/ 336793 h 1482725"/>
                <a:gd name="T56" fmla="*/ 1782910 w 1511300"/>
                <a:gd name="T57" fmla="*/ 274721 h 1482725"/>
                <a:gd name="T58" fmla="*/ 1805327 w 1511300"/>
                <a:gd name="T59" fmla="*/ 0 h 1482725"/>
                <a:gd name="T60" fmla="*/ 1877781 w 1511300"/>
                <a:gd name="T61" fmla="*/ 394860 h 1482725"/>
                <a:gd name="T62" fmla="*/ 344653 w 1511300"/>
                <a:gd name="T63" fmla="*/ 676389 h 1482725"/>
                <a:gd name="T64" fmla="*/ 0 w 1511300"/>
                <a:gd name="T65" fmla="*/ 331186 h 148272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511300" h="1482725">
                  <a:moveTo>
                    <a:pt x="378857" y="1093538"/>
                  </a:moveTo>
                  <a:lnTo>
                    <a:pt x="378857" y="1188531"/>
                  </a:lnTo>
                  <a:lnTo>
                    <a:pt x="1200720" y="1188531"/>
                  </a:lnTo>
                  <a:lnTo>
                    <a:pt x="1200720" y="1093538"/>
                  </a:lnTo>
                  <a:lnTo>
                    <a:pt x="378857" y="1093538"/>
                  </a:lnTo>
                  <a:close/>
                  <a:moveTo>
                    <a:pt x="378857" y="874957"/>
                  </a:moveTo>
                  <a:lnTo>
                    <a:pt x="378857" y="970269"/>
                  </a:lnTo>
                  <a:lnTo>
                    <a:pt x="1200720" y="970269"/>
                  </a:lnTo>
                  <a:lnTo>
                    <a:pt x="1200720" y="874957"/>
                  </a:lnTo>
                  <a:lnTo>
                    <a:pt x="378857" y="874957"/>
                  </a:lnTo>
                  <a:close/>
                  <a:moveTo>
                    <a:pt x="312486" y="582987"/>
                  </a:moveTo>
                  <a:lnTo>
                    <a:pt x="1511300" y="582987"/>
                  </a:lnTo>
                  <a:lnTo>
                    <a:pt x="1511300" y="1482725"/>
                  </a:lnTo>
                  <a:lnTo>
                    <a:pt x="31757" y="1482725"/>
                  </a:lnTo>
                  <a:lnTo>
                    <a:pt x="31757" y="863520"/>
                  </a:lnTo>
                  <a:lnTo>
                    <a:pt x="312486" y="582987"/>
                  </a:lnTo>
                  <a:close/>
                  <a:moveTo>
                    <a:pt x="31750" y="393700"/>
                  </a:moveTo>
                  <a:lnTo>
                    <a:pt x="222250" y="583407"/>
                  </a:lnTo>
                  <a:lnTo>
                    <a:pt x="31750" y="773113"/>
                  </a:lnTo>
                  <a:lnTo>
                    <a:pt x="31750" y="393700"/>
                  </a:lnTo>
                  <a:close/>
                  <a:moveTo>
                    <a:pt x="545262" y="220804"/>
                  </a:moveTo>
                  <a:lnTo>
                    <a:pt x="352499" y="256387"/>
                  </a:lnTo>
                  <a:lnTo>
                    <a:pt x="461425" y="444150"/>
                  </a:lnTo>
                  <a:lnTo>
                    <a:pt x="653870" y="408885"/>
                  </a:lnTo>
                  <a:lnTo>
                    <a:pt x="545262" y="220804"/>
                  </a:lnTo>
                  <a:close/>
                  <a:moveTo>
                    <a:pt x="938727" y="148686"/>
                  </a:moveTo>
                  <a:lnTo>
                    <a:pt x="745964" y="183951"/>
                  </a:lnTo>
                  <a:lnTo>
                    <a:pt x="854890" y="371714"/>
                  </a:lnTo>
                  <a:lnTo>
                    <a:pt x="1047653" y="336131"/>
                  </a:lnTo>
                  <a:lnTo>
                    <a:pt x="938727" y="148686"/>
                  </a:lnTo>
                  <a:close/>
                  <a:moveTo>
                    <a:pt x="1332193" y="76567"/>
                  </a:moveTo>
                  <a:lnTo>
                    <a:pt x="1139747" y="111832"/>
                  </a:lnTo>
                  <a:lnTo>
                    <a:pt x="1248355" y="299277"/>
                  </a:lnTo>
                  <a:lnTo>
                    <a:pt x="1423334" y="267189"/>
                  </a:lnTo>
                  <a:lnTo>
                    <a:pt x="1414442" y="217945"/>
                  </a:lnTo>
                  <a:lnTo>
                    <a:pt x="1332193" y="76567"/>
                  </a:lnTo>
                  <a:close/>
                  <a:moveTo>
                    <a:pt x="1432226" y="0"/>
                  </a:moveTo>
                  <a:lnTo>
                    <a:pt x="1489706" y="313256"/>
                  </a:lnTo>
                  <a:lnTo>
                    <a:pt x="273425" y="536602"/>
                  </a:lnTo>
                  <a:lnTo>
                    <a:pt x="0" y="262741"/>
                  </a:lnTo>
                  <a:lnTo>
                    <a:pt x="1432226" y="0"/>
                  </a:lnTo>
                  <a:close/>
                </a:path>
              </a:pathLst>
            </a:custGeom>
            <a:solidFill>
              <a:srgbClr val="355F93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2490">
                <a:solidFill>
                  <a:srgbClr val="FFFFFF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3291" y="50004"/>
            <a:ext cx="903956" cy="885327"/>
            <a:chOff x="3776040" y="4405586"/>
            <a:chExt cx="2021840" cy="2021840"/>
          </a:xfrm>
        </p:grpSpPr>
        <p:sp>
          <p:nvSpPr>
            <p:cNvPr id="35" name="PA_椭圆 75"/>
            <p:cNvSpPr/>
            <p:nvPr>
              <p:custDataLst>
                <p:tags r:id="rId1"/>
              </p:custDataLst>
            </p:nvPr>
          </p:nvSpPr>
          <p:spPr>
            <a:xfrm>
              <a:off x="3994173" y="4626101"/>
              <a:ext cx="1734620" cy="173462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63500" sx="103000" sy="103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sym typeface="思源黑体" panose="020B0500000000000000" pitchFamily="34" charset="-122"/>
              </a:endParaRPr>
            </a:p>
          </p:txBody>
        </p:sp>
        <p:pic>
          <p:nvPicPr>
            <p:cNvPr id="36" name="图片 3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776040" y="4405586"/>
              <a:ext cx="2021840" cy="2021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-3" y="-192505"/>
            <a:ext cx="9143997" cy="5336006"/>
            <a:chOff x="-3" y="-192505"/>
            <a:chExt cx="9143997" cy="533600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 l="12500" r="12500"/>
            <a:stretch>
              <a:fillRect/>
            </a:stretch>
          </p:blipFill>
          <p:spPr>
            <a:xfrm rot="10800000" flipV="1">
              <a:off x="-3" y="-192505"/>
              <a:ext cx="9143997" cy="5336006"/>
            </a:xfrm>
            <a:prstGeom prst="rect">
              <a:avLst/>
            </a:prstGeom>
          </p:spPr>
        </p:pic>
        <p:grpSp>
          <p:nvGrpSpPr>
            <p:cNvPr id="3" name="组合 2"/>
            <p:cNvGrpSpPr/>
            <p:nvPr/>
          </p:nvGrpSpPr>
          <p:grpSpPr>
            <a:xfrm>
              <a:off x="3909059" y="2847283"/>
              <a:ext cx="2071239" cy="655231"/>
              <a:chOff x="338874" y="3119836"/>
              <a:chExt cx="1718527" cy="687840"/>
            </a:xfrm>
            <a:solidFill>
              <a:schemeClr val="bg1"/>
            </a:solidFill>
          </p:grpSpPr>
          <p:sp>
            <p:nvSpPr>
              <p:cNvPr id="5" name="文本框 16"/>
              <p:cNvSpPr txBox="1"/>
              <p:nvPr/>
            </p:nvSpPr>
            <p:spPr>
              <a:xfrm>
                <a:off x="338874" y="3468344"/>
                <a:ext cx="1718526" cy="339332"/>
              </a:xfrm>
              <a:prstGeom prst="rect">
                <a:avLst/>
              </a:prstGeom>
              <a:grp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pPr lvl="0"/>
                <a:r>
                  <a:rPr lang="en-US" altLang="zh-CN" sz="12450" b="1">
                    <a:solidFill>
                      <a:srgbClr val="D2DCE6"/>
                    </a:solidFill>
                    <a:cs typeface="+mn-ea"/>
                    <a:sym typeface="+mn-lt"/>
                  </a:rPr>
                  <a:t>MINI PROGRAM</a:t>
                </a:r>
                <a:endParaRPr lang="en-US" altLang="zh-CN" sz="21525" b="1" dirty="0">
                  <a:solidFill>
                    <a:srgbClr val="D2DCE6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1230332" y="3119836"/>
                <a:ext cx="827069" cy="218356"/>
              </a:xfrm>
              <a:prstGeom prst="rect">
                <a:avLst/>
              </a:prstGeom>
              <a:grpFill/>
            </p:spPr>
            <p:txBody>
              <a:bodyPr wrap="none" numCol="1" rtlCol="0">
                <a:prstTxWarp prst="textPlain">
                  <a:avLst/>
                </a:prstTxWarp>
                <a:spAutoFit/>
              </a:bodyPr>
              <a:lstStyle/>
              <a:p>
                <a:pPr lvl="0"/>
                <a:r>
                  <a:rPr lang="en-US" altLang="zh-CN" sz="12450" b="1">
                    <a:solidFill>
                      <a:srgbClr val="396692"/>
                    </a:solidFill>
                    <a:cs typeface="+mn-ea"/>
                    <a:sym typeface="+mn-lt"/>
                  </a:rPr>
                  <a:t>WECHAT</a:t>
                </a:r>
                <a:endParaRPr lang="en-US" altLang="zh-CN" sz="12450" b="1" dirty="0">
                  <a:solidFill>
                    <a:srgbClr val="396692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9" name="文本占位符 5"/>
          <p:cNvSpPr txBox="1"/>
          <p:nvPr/>
        </p:nvSpPr>
        <p:spPr>
          <a:xfrm>
            <a:off x="638165" y="2513414"/>
            <a:ext cx="4202907" cy="254210"/>
          </a:xfrm>
          <a:prstGeom prst="rect">
            <a:avLst/>
          </a:prstGeom>
        </p:spPr>
        <p:txBody>
          <a:bodyPr lIns="68580" tIns="34290" rIns="68580" bIns="34290"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>
                <a:cs typeface="+mn-ea"/>
                <a:sym typeface="+mn-lt"/>
              </a:rPr>
              <a:t>微信小程序课程组</a:t>
            </a:r>
            <a:endParaRPr lang="en-US" altLang="zh-CN" sz="1600" dirty="0">
              <a:cs typeface="+mn-ea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47506" y="784051"/>
            <a:ext cx="4631999" cy="983978"/>
            <a:chOff x="632050" y="1220616"/>
            <a:chExt cx="4631999" cy="983978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638165" y="1220616"/>
              <a:ext cx="4625884" cy="0"/>
            </a:xfrm>
            <a:prstGeom prst="line">
              <a:avLst/>
            </a:prstGeom>
            <a:noFill/>
            <a:ln w="57150">
              <a:solidFill>
                <a:srgbClr val="12406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632050" y="2204594"/>
              <a:ext cx="4625884" cy="0"/>
            </a:xfrm>
            <a:prstGeom prst="line">
              <a:avLst/>
            </a:prstGeom>
            <a:noFill/>
            <a:ln w="57150">
              <a:solidFill>
                <a:srgbClr val="12406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cxnSp>
        <p:sp>
          <p:nvSpPr>
            <p:cNvPr id="13" name="文本框 11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  <p:cNvSpPr txBox="1">
              <a:spLocks noChangeArrowheads="1"/>
            </p:cNvSpPr>
            <p:nvPr/>
          </p:nvSpPr>
          <p:spPr bwMode="auto">
            <a:xfrm>
              <a:off x="1963645" y="1432071"/>
              <a:ext cx="2318385" cy="5607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0" tIns="34290" rIns="68580" bIns="34290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9pPr>
            </a:lstStyle>
            <a:p>
              <a:pPr defTabSz="51435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200" b="1" spc="30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 谢谢观看</a:t>
              </a:r>
              <a:endParaRPr lang="en-US" altLang="zh-CN" sz="3200" b="1" spc="3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85911" y="3055288"/>
            <a:ext cx="1160665" cy="1136745"/>
            <a:chOff x="3776040" y="4405586"/>
            <a:chExt cx="2021840" cy="2021840"/>
          </a:xfrm>
        </p:grpSpPr>
        <p:sp>
          <p:nvSpPr>
            <p:cNvPr id="17" name="PA_椭圆 75"/>
            <p:cNvSpPr/>
            <p:nvPr>
              <p:custDataLst>
                <p:tags r:id="rId3"/>
              </p:custDataLst>
            </p:nvPr>
          </p:nvSpPr>
          <p:spPr>
            <a:xfrm>
              <a:off x="3994173" y="4626101"/>
              <a:ext cx="1734620" cy="173462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63500" sx="103000" sy="103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sym typeface="思源黑体" panose="020B0500000000000000" pitchFamily="34" charset="-122"/>
              </a:endParaRPr>
            </a:p>
          </p:txBody>
        </p:sp>
        <p:pic>
          <p:nvPicPr>
            <p:cNvPr id="18" name="图片 1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776040" y="4405586"/>
              <a:ext cx="2021840" cy="2021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4" name="组合 33"/>
          <p:cNvGrpSpPr/>
          <p:nvPr/>
        </p:nvGrpSpPr>
        <p:grpSpPr>
          <a:xfrm>
            <a:off x="50591" y="43019"/>
            <a:ext cx="903956" cy="885327"/>
            <a:chOff x="3776040" y="4405586"/>
            <a:chExt cx="2021840" cy="2021840"/>
          </a:xfrm>
        </p:grpSpPr>
        <p:sp>
          <p:nvSpPr>
            <p:cNvPr id="35" name="PA_椭圆 75"/>
            <p:cNvSpPr/>
            <p:nvPr>
              <p:custDataLst>
                <p:tags r:id="rId1"/>
              </p:custDataLst>
            </p:nvPr>
          </p:nvSpPr>
          <p:spPr>
            <a:xfrm>
              <a:off x="3994173" y="4626101"/>
              <a:ext cx="1734620" cy="173462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63500" sx="103000" sy="103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sym typeface="思源黑体" panose="020B0500000000000000" pitchFamily="34" charset="-122"/>
              </a:endParaRPr>
            </a:p>
          </p:txBody>
        </p:sp>
        <p:pic>
          <p:nvPicPr>
            <p:cNvPr id="36" name="图片 3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776040" y="4405586"/>
              <a:ext cx="2021840" cy="2021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Picture 3" descr="C:\Users\Maibenben\Desktop\未标题-1 副本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3678"/>
            <a:ext cx="9144000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4049259" y="2853860"/>
            <a:ext cx="4124063" cy="523220"/>
            <a:chOff x="755576" y="3506312"/>
            <a:chExt cx="4124063" cy="523220"/>
          </a:xfrm>
        </p:grpSpPr>
        <p:sp>
          <p:nvSpPr>
            <p:cNvPr id="6" name="文本框 22"/>
            <p:cNvSpPr txBox="1"/>
            <p:nvPr/>
          </p:nvSpPr>
          <p:spPr>
            <a:xfrm>
              <a:off x="1394759" y="3566482"/>
              <a:ext cx="3484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l"/>
              <a:r>
                <a:rPr lang="zh-CN" altLang="en-US" sz="2000" dirty="0">
                  <a:solidFill>
                    <a:srgbClr val="124062"/>
                  </a:solidFill>
                  <a:cs typeface="+mn-ea"/>
                  <a:sym typeface="+mn-lt"/>
                </a:rPr>
                <a:t>掌握微信开发者工具的使用；</a:t>
              </a:r>
              <a:endParaRPr lang="zh-CN" altLang="en-US" sz="2000" dirty="0">
                <a:solidFill>
                  <a:srgbClr val="124062"/>
                </a:solidFill>
                <a:cs typeface="+mn-ea"/>
                <a:sym typeface="+mn-lt"/>
              </a:endParaRPr>
            </a:p>
          </p:txBody>
        </p:sp>
        <p:sp>
          <p:nvSpPr>
            <p:cNvPr id="7" name="文本框 20"/>
            <p:cNvSpPr txBox="1"/>
            <p:nvPr/>
          </p:nvSpPr>
          <p:spPr>
            <a:xfrm>
              <a:off x="755576" y="3506312"/>
              <a:ext cx="6479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  <a:cs typeface="+mn-ea"/>
                  <a:sym typeface="+mn-lt"/>
                </a:rPr>
                <a:t>04.</a:t>
              </a:r>
              <a:endParaRPr lang="zh-CN" altLang="en-US" sz="2800" b="1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8" name="文本框 1"/>
          <p:cNvSpPr txBox="1"/>
          <p:nvPr/>
        </p:nvSpPr>
        <p:spPr>
          <a:xfrm>
            <a:off x="1111382" y="2261301"/>
            <a:ext cx="2272030" cy="621030"/>
          </a:xfrm>
          <a:prstGeom prst="rect">
            <a:avLst/>
          </a:prstGeom>
          <a:noFill/>
        </p:spPr>
        <p:txBody>
          <a:bodyPr wrap="none" lIns="68520" tIns="34289" rIns="68520" bIns="34289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 defTabSz="684530"/>
            <a:r>
              <a:rPr lang="zh-CN" sz="3600" b="1" spc="600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学习目标</a:t>
            </a:r>
            <a:endParaRPr lang="zh-CN" sz="2400" b="1" dirty="0">
              <a:solidFill>
                <a:srgbClr val="595959"/>
              </a:solidFill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055609" y="658268"/>
            <a:ext cx="3616064" cy="523220"/>
            <a:chOff x="6629352" y="1760489"/>
            <a:chExt cx="4821418" cy="697628"/>
          </a:xfrm>
        </p:grpSpPr>
        <p:sp>
          <p:nvSpPr>
            <p:cNvPr id="13" name="文本框 7"/>
            <p:cNvSpPr txBox="1"/>
            <p:nvPr/>
          </p:nvSpPr>
          <p:spPr>
            <a:xfrm>
              <a:off x="7481597" y="1871388"/>
              <a:ext cx="3969173" cy="53170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0" lvl="1" algn="l"/>
              <a:r>
                <a:rPr lang="zh-CN" altLang="en-US" sz="2000" dirty="0">
                  <a:solidFill>
                    <a:srgbClr val="124062"/>
                  </a:solidFill>
                  <a:cs typeface="+mn-ea"/>
                  <a:sym typeface="+mn-lt"/>
                </a:rPr>
                <a:t>了解什么是微信小程序；</a:t>
              </a:r>
              <a:endParaRPr lang="zh-CN" altLang="en-US" sz="2000" dirty="0">
                <a:solidFill>
                  <a:srgbClr val="124062"/>
                </a:solidFill>
                <a:cs typeface="+mn-ea"/>
                <a:sym typeface="+mn-lt"/>
              </a:endParaRPr>
            </a:p>
          </p:txBody>
        </p:sp>
        <p:sp>
          <p:nvSpPr>
            <p:cNvPr id="11" name="文本框 5"/>
            <p:cNvSpPr txBox="1"/>
            <p:nvPr/>
          </p:nvSpPr>
          <p:spPr>
            <a:xfrm>
              <a:off x="6629352" y="1760489"/>
              <a:ext cx="780556" cy="69762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  <a:cs typeface="+mn-ea"/>
                  <a:sym typeface="+mn-lt"/>
                </a:rPr>
                <a:t>01.</a:t>
              </a:r>
              <a:endParaRPr lang="zh-CN" altLang="en-US" sz="2800" b="1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049260" y="1291606"/>
            <a:ext cx="4886063" cy="523220"/>
            <a:chOff x="6629352" y="2767253"/>
            <a:chExt cx="6514751" cy="697628"/>
          </a:xfrm>
        </p:grpSpPr>
        <p:sp>
          <p:nvSpPr>
            <p:cNvPr id="18" name="文本框 12"/>
            <p:cNvSpPr txBox="1"/>
            <p:nvPr/>
          </p:nvSpPr>
          <p:spPr>
            <a:xfrm>
              <a:off x="7481596" y="2858807"/>
              <a:ext cx="5662507" cy="53170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0" lvl="1" algn="l"/>
              <a:r>
                <a:rPr lang="zh-CN" altLang="en-US" sz="2000" dirty="0">
                  <a:solidFill>
                    <a:srgbClr val="124062"/>
                  </a:solidFill>
                  <a:cs typeface="+mn-ea"/>
                  <a:sym typeface="+mn-lt"/>
                </a:rPr>
                <a:t>了解开发微信小程序所需要的技术；</a:t>
              </a:r>
              <a:endParaRPr lang="zh-CN" altLang="en-US" sz="2000" dirty="0">
                <a:solidFill>
                  <a:srgbClr val="124062"/>
                </a:solidFill>
                <a:cs typeface="+mn-ea"/>
                <a:sym typeface="+mn-lt"/>
              </a:endParaRPr>
            </a:p>
          </p:txBody>
        </p:sp>
        <p:sp>
          <p:nvSpPr>
            <p:cNvPr id="16" name="文本框 10"/>
            <p:cNvSpPr txBox="1"/>
            <p:nvPr/>
          </p:nvSpPr>
          <p:spPr>
            <a:xfrm>
              <a:off x="6629352" y="2767253"/>
              <a:ext cx="861775" cy="69762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  <a:cs typeface="+mn-ea"/>
                  <a:sym typeface="+mn-lt"/>
                </a:rPr>
                <a:t>02.</a:t>
              </a:r>
              <a:endParaRPr lang="zh-CN" altLang="en-US" sz="2800" b="1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049259" y="2083694"/>
            <a:ext cx="4378064" cy="523220"/>
            <a:chOff x="6629352" y="3774017"/>
            <a:chExt cx="5837418" cy="697628"/>
          </a:xfrm>
        </p:grpSpPr>
        <p:sp>
          <p:nvSpPr>
            <p:cNvPr id="23" name="文本框 17"/>
            <p:cNvSpPr txBox="1"/>
            <p:nvPr/>
          </p:nvSpPr>
          <p:spPr>
            <a:xfrm>
              <a:off x="7481597" y="3885735"/>
              <a:ext cx="4985173" cy="53170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0" lvl="1" algn="l"/>
              <a:r>
                <a:rPr lang="zh-CN" altLang="en-US" sz="2000" dirty="0">
                  <a:solidFill>
                    <a:srgbClr val="124062"/>
                  </a:solidFill>
                  <a:cs typeface="+mn-ea"/>
                  <a:sym typeface="+mn-lt"/>
                </a:rPr>
                <a:t>掌握微信小程序开发环境搭建；</a:t>
              </a:r>
              <a:endParaRPr lang="zh-CN" altLang="en-US" sz="2000" dirty="0">
                <a:solidFill>
                  <a:srgbClr val="124062"/>
                </a:solidFill>
                <a:cs typeface="+mn-ea"/>
                <a:sym typeface="+mn-lt"/>
              </a:endParaRPr>
            </a:p>
          </p:txBody>
        </p:sp>
        <p:sp>
          <p:nvSpPr>
            <p:cNvPr id="21" name="文本框 15"/>
            <p:cNvSpPr txBox="1"/>
            <p:nvPr/>
          </p:nvSpPr>
          <p:spPr>
            <a:xfrm>
              <a:off x="6629352" y="3774017"/>
              <a:ext cx="857500" cy="69762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  <a:cs typeface="+mn-ea"/>
                  <a:sym typeface="+mn-lt"/>
                </a:rPr>
                <a:t>03.</a:t>
              </a:r>
              <a:endParaRPr lang="zh-CN" altLang="en-US" sz="2800" b="1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049259" y="4390560"/>
            <a:ext cx="4632063" cy="521970"/>
            <a:chOff x="755576" y="3506312"/>
            <a:chExt cx="4632063" cy="521970"/>
          </a:xfrm>
        </p:grpSpPr>
        <p:sp>
          <p:nvSpPr>
            <p:cNvPr id="10" name="文本框 22"/>
            <p:cNvSpPr txBox="1"/>
            <p:nvPr/>
          </p:nvSpPr>
          <p:spPr>
            <a:xfrm>
              <a:off x="1394759" y="3566482"/>
              <a:ext cx="3992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l"/>
              <a:r>
                <a:rPr lang="zh-CN" altLang="en-US" sz="2000" dirty="0">
                  <a:solidFill>
                    <a:srgbClr val="124062"/>
                  </a:solidFill>
                  <a:cs typeface="+mn-ea"/>
                  <a:sym typeface="+mn-lt"/>
                </a:rPr>
                <a:t>掌握微信小程序开发的基本流程。</a:t>
              </a:r>
              <a:endParaRPr lang="zh-CN" altLang="en-US" sz="2000" dirty="0">
                <a:solidFill>
                  <a:srgbClr val="124062"/>
                </a:solidFill>
                <a:cs typeface="+mn-ea"/>
                <a:sym typeface="+mn-lt"/>
              </a:endParaRPr>
            </a:p>
          </p:txBody>
        </p:sp>
        <p:sp>
          <p:nvSpPr>
            <p:cNvPr id="12" name="文本框 20"/>
            <p:cNvSpPr txBox="1"/>
            <p:nvPr/>
          </p:nvSpPr>
          <p:spPr>
            <a:xfrm>
              <a:off x="755576" y="3506312"/>
              <a:ext cx="638810" cy="52197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  <a:cs typeface="+mn-ea"/>
                  <a:sym typeface="+mn-lt"/>
                </a:rPr>
                <a:t>06.</a:t>
              </a:r>
              <a:endParaRPr lang="zh-CN" altLang="en-US" sz="2800" b="1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049259" y="3620394"/>
            <a:ext cx="4124064" cy="521970"/>
            <a:chOff x="6629352" y="3774017"/>
            <a:chExt cx="5498752" cy="695961"/>
          </a:xfrm>
        </p:grpSpPr>
        <p:sp>
          <p:nvSpPr>
            <p:cNvPr id="17" name="文本框 17"/>
            <p:cNvSpPr txBox="1"/>
            <p:nvPr/>
          </p:nvSpPr>
          <p:spPr>
            <a:xfrm>
              <a:off x="7481597" y="3885735"/>
              <a:ext cx="4646507" cy="53170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0" lvl="1" algn="l"/>
              <a:r>
                <a:rPr lang="zh-CN" altLang="en-US" sz="2000" dirty="0">
                  <a:solidFill>
                    <a:srgbClr val="124062"/>
                  </a:solidFill>
                  <a:cs typeface="+mn-ea"/>
                  <a:sym typeface="+mn-lt"/>
                </a:rPr>
                <a:t>掌握微信小程序项目的创建；</a:t>
              </a:r>
              <a:endParaRPr lang="zh-CN" altLang="en-US" sz="2000" dirty="0">
                <a:solidFill>
                  <a:srgbClr val="124062"/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5"/>
            <p:cNvSpPr txBox="1"/>
            <p:nvPr/>
          </p:nvSpPr>
          <p:spPr>
            <a:xfrm>
              <a:off x="6629352" y="3774017"/>
              <a:ext cx="845820" cy="69596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  <a:cs typeface="+mn-ea"/>
                  <a:sym typeface="+mn-lt"/>
                </a:rPr>
                <a:t>05.</a:t>
              </a:r>
              <a:endParaRPr lang="zh-CN" altLang="en-US" sz="2800" b="1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02444" y="1315776"/>
            <a:ext cx="8138517" cy="2290204"/>
            <a:chOff x="502444" y="1315776"/>
            <a:chExt cx="8138517" cy="229020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1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7467" r="17532"/>
            <a:stretch>
              <a:fillRect/>
            </a:stretch>
          </p:blipFill>
          <p:spPr>
            <a:xfrm rot="10800000">
              <a:off x="5543344" y="1360678"/>
              <a:ext cx="3097022" cy="2245302"/>
            </a:xfrm>
            <a:prstGeom prst="rect">
              <a:avLst/>
            </a:prstGeom>
          </p:spPr>
        </p:pic>
        <p:cxnSp>
          <p:nvCxnSpPr>
            <p:cNvPr id="6" name="直接连接符 5"/>
            <p:cNvCxnSpPr/>
            <p:nvPr/>
          </p:nvCxnSpPr>
          <p:spPr>
            <a:xfrm>
              <a:off x="502444" y="1315776"/>
              <a:ext cx="813792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503039" y="3605980"/>
              <a:ext cx="813792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标题 4"/>
          <p:cNvSpPr txBox="1"/>
          <p:nvPr/>
        </p:nvSpPr>
        <p:spPr>
          <a:xfrm>
            <a:off x="2278622" y="2125122"/>
            <a:ext cx="4064389" cy="67151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/>
            <a:r>
              <a:rPr lang="zh-CN" altLang="en-US" sz="4100" dirty="0">
                <a:solidFill>
                  <a:srgbClr val="124062"/>
                </a:solidFill>
                <a:cs typeface="+mn-ea"/>
                <a:sym typeface="+mn-lt"/>
              </a:rPr>
              <a:t>微信小程序开发</a:t>
            </a:r>
            <a:endParaRPr lang="zh-CN" altLang="en-US" sz="4100" b="1" dirty="0">
              <a:solidFill>
                <a:srgbClr val="124062"/>
              </a:solidFill>
              <a:cs typeface="+mn-ea"/>
              <a:sym typeface="+mn-lt"/>
            </a:endParaRPr>
          </a:p>
        </p:txBody>
      </p:sp>
      <p:sp>
        <p:nvSpPr>
          <p:cNvPr id="11" name="标题 4"/>
          <p:cNvSpPr txBox="1"/>
          <p:nvPr/>
        </p:nvSpPr>
        <p:spPr>
          <a:xfrm>
            <a:off x="828985" y="1760130"/>
            <a:ext cx="1449637" cy="127803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/>
            <a:r>
              <a:rPr lang="en-US" altLang="zh-CN" sz="8000" b="1" dirty="0">
                <a:solidFill>
                  <a:schemeClr val="accent1"/>
                </a:solidFill>
                <a:cs typeface="+mn-ea"/>
                <a:sym typeface="+mn-lt"/>
              </a:rPr>
              <a:t>01</a:t>
            </a:r>
            <a:endParaRPr lang="zh-CN" altLang="en-US" sz="80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400" dirty="0">
                <a:solidFill>
                  <a:srgbClr val="124062"/>
                </a:solidFill>
                <a:cs typeface="+mn-ea"/>
                <a:sym typeface="+mn-lt"/>
              </a:rPr>
              <a:t>01 </a:t>
            </a:r>
            <a:r>
              <a:rPr lang="zh-CN" altLang="en-US" sz="2400" dirty="0">
                <a:solidFill>
                  <a:srgbClr val="124062"/>
                </a:solidFill>
                <a:cs typeface="+mn-ea"/>
                <a:sym typeface="+mn-lt"/>
              </a:rPr>
              <a:t>微信小程序开发</a:t>
            </a: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endParaRPr lang="zh-CN" altLang="en-US" sz="240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480060" y="655320"/>
            <a:ext cx="8216900" cy="6985"/>
          </a:xfrm>
          <a:prstGeom prst="line">
            <a:avLst/>
          </a:prstGeom>
          <a:ln w="15875" cap="sq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151"/>
          <p:cNvSpPr txBox="1"/>
          <p:nvPr/>
        </p:nvSpPr>
        <p:spPr>
          <a:xfrm>
            <a:off x="513188" y="887625"/>
            <a:ext cx="2405963" cy="299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defTabSz="685800"/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什么是微信小程序</a:t>
            </a:r>
            <a:endParaRPr lang="zh-CN" altLang="en-US" sz="1500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539271" y="1412565"/>
            <a:ext cx="8198825" cy="533400"/>
            <a:chOff x="757804" y="1688480"/>
            <a:chExt cx="10935720" cy="711200"/>
          </a:xfrm>
        </p:grpSpPr>
        <p:sp>
          <p:nvSpPr>
            <p:cNvPr id="54" name="Freeform 177"/>
            <p:cNvSpPr>
              <a:spLocks noEditPoints="1"/>
            </p:cNvSpPr>
            <p:nvPr/>
          </p:nvSpPr>
          <p:spPr bwMode="auto">
            <a:xfrm>
              <a:off x="757804" y="1819493"/>
              <a:ext cx="246062" cy="212316"/>
            </a:xfrm>
            <a:custGeom>
              <a:avLst/>
              <a:gdLst>
                <a:gd name="T0" fmla="*/ 246 w 288"/>
                <a:gd name="T1" fmla="*/ 26 h 247"/>
                <a:gd name="T2" fmla="*/ 144 w 288"/>
                <a:gd name="T3" fmla="*/ 0 h 247"/>
                <a:gd name="T4" fmla="*/ 41 w 288"/>
                <a:gd name="T5" fmla="*/ 26 h 247"/>
                <a:gd name="T6" fmla="*/ 0 w 288"/>
                <a:gd name="T7" fmla="*/ 98 h 247"/>
                <a:gd name="T8" fmla="*/ 144 w 288"/>
                <a:gd name="T9" fmla="*/ 247 h 247"/>
                <a:gd name="T10" fmla="*/ 288 w 288"/>
                <a:gd name="T11" fmla="*/ 98 h 247"/>
                <a:gd name="T12" fmla="*/ 246 w 288"/>
                <a:gd name="T13" fmla="*/ 26 h 247"/>
                <a:gd name="T14" fmla="*/ 245 w 288"/>
                <a:gd name="T15" fmla="*/ 115 h 247"/>
                <a:gd name="T16" fmla="*/ 201 w 288"/>
                <a:gd name="T17" fmla="*/ 71 h 247"/>
                <a:gd name="T18" fmla="*/ 234 w 288"/>
                <a:gd name="T19" fmla="*/ 41 h 247"/>
                <a:gd name="T20" fmla="*/ 245 w 288"/>
                <a:gd name="T21" fmla="*/ 115 h 247"/>
                <a:gd name="T22" fmla="*/ 227 w 288"/>
                <a:gd name="T23" fmla="*/ 40 h 247"/>
                <a:gd name="T24" fmla="*/ 143 w 288"/>
                <a:gd name="T25" fmla="*/ 72 h 247"/>
                <a:gd name="T26" fmla="*/ 59 w 288"/>
                <a:gd name="T27" fmla="*/ 40 h 247"/>
                <a:gd name="T28" fmla="*/ 62 w 288"/>
                <a:gd name="T29" fmla="*/ 32 h 247"/>
                <a:gd name="T30" fmla="*/ 144 w 288"/>
                <a:gd name="T31" fmla="*/ 15 h 247"/>
                <a:gd name="T32" fmla="*/ 223 w 288"/>
                <a:gd name="T33" fmla="*/ 30 h 247"/>
                <a:gd name="T34" fmla="*/ 227 w 288"/>
                <a:gd name="T35" fmla="*/ 40 h 247"/>
                <a:gd name="T36" fmla="*/ 183 w 288"/>
                <a:gd name="T37" fmla="*/ 76 h 247"/>
                <a:gd name="T38" fmla="*/ 144 w 288"/>
                <a:gd name="T39" fmla="*/ 143 h 247"/>
                <a:gd name="T40" fmla="*/ 105 w 288"/>
                <a:gd name="T41" fmla="*/ 76 h 247"/>
                <a:gd name="T42" fmla="*/ 143 w 288"/>
                <a:gd name="T43" fmla="*/ 80 h 247"/>
                <a:gd name="T44" fmla="*/ 183 w 288"/>
                <a:gd name="T45" fmla="*/ 76 h 247"/>
                <a:gd name="T46" fmla="*/ 52 w 288"/>
                <a:gd name="T47" fmla="*/ 43 h 247"/>
                <a:gd name="T48" fmla="*/ 89 w 288"/>
                <a:gd name="T49" fmla="*/ 72 h 247"/>
                <a:gd name="T50" fmla="*/ 44 w 288"/>
                <a:gd name="T51" fmla="*/ 117 h 247"/>
                <a:gd name="T52" fmla="*/ 52 w 288"/>
                <a:gd name="T53" fmla="*/ 43 h 247"/>
                <a:gd name="T54" fmla="*/ 96 w 288"/>
                <a:gd name="T55" fmla="*/ 76 h 247"/>
                <a:gd name="T56" fmla="*/ 136 w 288"/>
                <a:gd name="T57" fmla="*/ 145 h 247"/>
                <a:gd name="T58" fmla="*/ 49 w 288"/>
                <a:gd name="T59" fmla="*/ 122 h 247"/>
                <a:gd name="T60" fmla="*/ 96 w 288"/>
                <a:gd name="T61" fmla="*/ 76 h 247"/>
                <a:gd name="T62" fmla="*/ 144 w 288"/>
                <a:gd name="T63" fmla="*/ 153 h 247"/>
                <a:gd name="T64" fmla="*/ 187 w 288"/>
                <a:gd name="T65" fmla="*/ 149 h 247"/>
                <a:gd name="T66" fmla="*/ 144 w 288"/>
                <a:gd name="T67" fmla="*/ 224 h 247"/>
                <a:gd name="T68" fmla="*/ 101 w 288"/>
                <a:gd name="T69" fmla="*/ 149 h 247"/>
                <a:gd name="T70" fmla="*/ 144 w 288"/>
                <a:gd name="T71" fmla="*/ 153 h 247"/>
                <a:gd name="T72" fmla="*/ 151 w 288"/>
                <a:gd name="T73" fmla="*/ 145 h 247"/>
                <a:gd name="T74" fmla="*/ 193 w 288"/>
                <a:gd name="T75" fmla="*/ 73 h 247"/>
                <a:gd name="T76" fmla="*/ 241 w 288"/>
                <a:gd name="T77" fmla="*/ 121 h 247"/>
                <a:gd name="T78" fmla="*/ 151 w 288"/>
                <a:gd name="T79" fmla="*/ 145 h 247"/>
                <a:gd name="T80" fmla="*/ 273 w 288"/>
                <a:gd name="T81" fmla="*/ 94 h 247"/>
                <a:gd name="T82" fmla="*/ 253 w 288"/>
                <a:gd name="T83" fmla="*/ 113 h 247"/>
                <a:gd name="T84" fmla="*/ 242 w 288"/>
                <a:gd name="T85" fmla="*/ 41 h 247"/>
                <a:gd name="T86" fmla="*/ 273 w 288"/>
                <a:gd name="T87" fmla="*/ 94 h 247"/>
                <a:gd name="T88" fmla="*/ 44 w 288"/>
                <a:gd name="T89" fmla="*/ 42 h 247"/>
                <a:gd name="T90" fmla="*/ 36 w 288"/>
                <a:gd name="T91" fmla="*/ 114 h 247"/>
                <a:gd name="T92" fmla="*/ 15 w 288"/>
                <a:gd name="T93" fmla="*/ 93 h 247"/>
                <a:gd name="T94" fmla="*/ 44 w 288"/>
                <a:gd name="T95" fmla="*/ 42 h 247"/>
                <a:gd name="T96" fmla="*/ 47 w 288"/>
                <a:gd name="T97" fmla="*/ 130 h 247"/>
                <a:gd name="T98" fmla="*/ 91 w 288"/>
                <a:gd name="T99" fmla="*/ 147 h 247"/>
                <a:gd name="T100" fmla="*/ 127 w 288"/>
                <a:gd name="T101" fmla="*/ 209 h 247"/>
                <a:gd name="T102" fmla="*/ 47 w 288"/>
                <a:gd name="T103" fmla="*/ 130 h 247"/>
                <a:gd name="T104" fmla="*/ 161 w 288"/>
                <a:gd name="T105" fmla="*/ 209 h 247"/>
                <a:gd name="T106" fmla="*/ 197 w 288"/>
                <a:gd name="T107" fmla="*/ 147 h 247"/>
                <a:gd name="T108" fmla="*/ 241 w 288"/>
                <a:gd name="T109" fmla="*/ 130 h 247"/>
                <a:gd name="T110" fmla="*/ 161 w 288"/>
                <a:gd name="T111" fmla="*/ 20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8" h="247">
                  <a:moveTo>
                    <a:pt x="246" y="26"/>
                  </a:moveTo>
                  <a:cubicBezTo>
                    <a:pt x="219" y="12"/>
                    <a:pt x="212" y="0"/>
                    <a:pt x="144" y="0"/>
                  </a:cubicBezTo>
                  <a:cubicBezTo>
                    <a:pt x="76" y="0"/>
                    <a:pt x="68" y="12"/>
                    <a:pt x="41" y="26"/>
                  </a:cubicBezTo>
                  <a:cubicBezTo>
                    <a:pt x="11" y="43"/>
                    <a:pt x="0" y="75"/>
                    <a:pt x="0" y="98"/>
                  </a:cubicBezTo>
                  <a:cubicBezTo>
                    <a:pt x="0" y="110"/>
                    <a:pt x="144" y="247"/>
                    <a:pt x="144" y="247"/>
                  </a:cubicBezTo>
                  <a:cubicBezTo>
                    <a:pt x="144" y="247"/>
                    <a:pt x="288" y="110"/>
                    <a:pt x="288" y="98"/>
                  </a:cubicBezTo>
                  <a:cubicBezTo>
                    <a:pt x="288" y="76"/>
                    <a:pt x="277" y="43"/>
                    <a:pt x="246" y="26"/>
                  </a:cubicBezTo>
                  <a:close/>
                  <a:moveTo>
                    <a:pt x="245" y="115"/>
                  </a:moveTo>
                  <a:cubicBezTo>
                    <a:pt x="201" y="71"/>
                    <a:pt x="201" y="71"/>
                    <a:pt x="201" y="71"/>
                  </a:cubicBezTo>
                  <a:cubicBezTo>
                    <a:pt x="221" y="64"/>
                    <a:pt x="233" y="53"/>
                    <a:pt x="234" y="41"/>
                  </a:cubicBezTo>
                  <a:lnTo>
                    <a:pt x="245" y="115"/>
                  </a:lnTo>
                  <a:close/>
                  <a:moveTo>
                    <a:pt x="227" y="40"/>
                  </a:moveTo>
                  <a:cubicBezTo>
                    <a:pt x="227" y="55"/>
                    <a:pt x="193" y="72"/>
                    <a:pt x="143" y="72"/>
                  </a:cubicBezTo>
                  <a:cubicBezTo>
                    <a:pt x="93" y="72"/>
                    <a:pt x="59" y="55"/>
                    <a:pt x="59" y="40"/>
                  </a:cubicBezTo>
                  <a:cubicBezTo>
                    <a:pt x="59" y="37"/>
                    <a:pt x="60" y="34"/>
                    <a:pt x="62" y="32"/>
                  </a:cubicBezTo>
                  <a:cubicBezTo>
                    <a:pt x="79" y="21"/>
                    <a:pt x="92" y="15"/>
                    <a:pt x="144" y="15"/>
                  </a:cubicBezTo>
                  <a:cubicBezTo>
                    <a:pt x="193" y="15"/>
                    <a:pt x="207" y="21"/>
                    <a:pt x="223" y="30"/>
                  </a:cubicBezTo>
                  <a:cubicBezTo>
                    <a:pt x="225" y="33"/>
                    <a:pt x="227" y="36"/>
                    <a:pt x="227" y="40"/>
                  </a:cubicBezTo>
                  <a:close/>
                  <a:moveTo>
                    <a:pt x="183" y="76"/>
                  </a:moveTo>
                  <a:cubicBezTo>
                    <a:pt x="144" y="143"/>
                    <a:pt x="144" y="143"/>
                    <a:pt x="144" y="143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17" y="78"/>
                    <a:pt x="129" y="80"/>
                    <a:pt x="143" y="80"/>
                  </a:cubicBezTo>
                  <a:cubicBezTo>
                    <a:pt x="158" y="80"/>
                    <a:pt x="171" y="78"/>
                    <a:pt x="183" y="76"/>
                  </a:cubicBezTo>
                  <a:close/>
                  <a:moveTo>
                    <a:pt x="52" y="43"/>
                  </a:moveTo>
                  <a:cubicBezTo>
                    <a:pt x="54" y="55"/>
                    <a:pt x="68" y="65"/>
                    <a:pt x="89" y="72"/>
                  </a:cubicBezTo>
                  <a:cubicBezTo>
                    <a:pt x="44" y="117"/>
                    <a:pt x="44" y="117"/>
                    <a:pt x="44" y="117"/>
                  </a:cubicBezTo>
                  <a:lnTo>
                    <a:pt x="52" y="43"/>
                  </a:lnTo>
                  <a:close/>
                  <a:moveTo>
                    <a:pt x="96" y="76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97" y="144"/>
                    <a:pt x="69" y="134"/>
                    <a:pt x="49" y="122"/>
                  </a:cubicBezTo>
                  <a:lnTo>
                    <a:pt x="96" y="76"/>
                  </a:lnTo>
                  <a:close/>
                  <a:moveTo>
                    <a:pt x="144" y="153"/>
                  </a:moveTo>
                  <a:cubicBezTo>
                    <a:pt x="160" y="153"/>
                    <a:pt x="174" y="152"/>
                    <a:pt x="187" y="149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4" y="152"/>
                    <a:pt x="128" y="153"/>
                    <a:pt x="144" y="153"/>
                  </a:cubicBezTo>
                  <a:close/>
                  <a:moveTo>
                    <a:pt x="151" y="145"/>
                  </a:moveTo>
                  <a:cubicBezTo>
                    <a:pt x="193" y="73"/>
                    <a:pt x="193" y="73"/>
                    <a:pt x="193" y="73"/>
                  </a:cubicBezTo>
                  <a:cubicBezTo>
                    <a:pt x="241" y="121"/>
                    <a:pt x="241" y="121"/>
                    <a:pt x="241" y="121"/>
                  </a:cubicBezTo>
                  <a:cubicBezTo>
                    <a:pt x="221" y="133"/>
                    <a:pt x="192" y="144"/>
                    <a:pt x="151" y="145"/>
                  </a:cubicBezTo>
                  <a:close/>
                  <a:moveTo>
                    <a:pt x="273" y="94"/>
                  </a:moveTo>
                  <a:cubicBezTo>
                    <a:pt x="269" y="98"/>
                    <a:pt x="262" y="105"/>
                    <a:pt x="253" y="113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64" y="55"/>
                    <a:pt x="271" y="78"/>
                    <a:pt x="273" y="94"/>
                  </a:cubicBezTo>
                  <a:close/>
                  <a:moveTo>
                    <a:pt x="44" y="42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26" y="106"/>
                    <a:pt x="19" y="98"/>
                    <a:pt x="15" y="93"/>
                  </a:cubicBezTo>
                  <a:cubicBezTo>
                    <a:pt x="16" y="76"/>
                    <a:pt x="26" y="55"/>
                    <a:pt x="44" y="42"/>
                  </a:cubicBezTo>
                  <a:close/>
                  <a:moveTo>
                    <a:pt x="47" y="130"/>
                  </a:moveTo>
                  <a:cubicBezTo>
                    <a:pt x="59" y="137"/>
                    <a:pt x="73" y="143"/>
                    <a:pt x="91" y="147"/>
                  </a:cubicBezTo>
                  <a:cubicBezTo>
                    <a:pt x="127" y="209"/>
                    <a:pt x="127" y="209"/>
                    <a:pt x="127" y="209"/>
                  </a:cubicBezTo>
                  <a:cubicBezTo>
                    <a:pt x="97" y="180"/>
                    <a:pt x="68" y="152"/>
                    <a:pt x="47" y="130"/>
                  </a:cubicBezTo>
                  <a:close/>
                  <a:moveTo>
                    <a:pt x="161" y="209"/>
                  </a:moveTo>
                  <a:cubicBezTo>
                    <a:pt x="197" y="147"/>
                    <a:pt x="197" y="147"/>
                    <a:pt x="197" y="147"/>
                  </a:cubicBezTo>
                  <a:cubicBezTo>
                    <a:pt x="215" y="143"/>
                    <a:pt x="230" y="137"/>
                    <a:pt x="241" y="130"/>
                  </a:cubicBezTo>
                  <a:cubicBezTo>
                    <a:pt x="220" y="152"/>
                    <a:pt x="191" y="180"/>
                    <a:pt x="161" y="20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p>
              <a:pPr defTabSz="685800"/>
              <a:endParaRPr lang="zh-CN" altLang="en-US" sz="12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5" name="文本框 152"/>
            <p:cNvSpPr txBox="1"/>
            <p:nvPr/>
          </p:nvSpPr>
          <p:spPr>
            <a:xfrm>
              <a:off x="1003868" y="1688480"/>
              <a:ext cx="10689656" cy="711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727171"/>
                  </a:solidFill>
                  <a:cs typeface="+mn-ea"/>
                  <a:sym typeface="+mn-lt"/>
                </a:rPr>
                <a:t>微信小程序（简称小程序）是一种</a:t>
              </a:r>
              <a:r>
                <a:rPr lang="en-US" altLang="zh-CN" sz="1200" dirty="0">
                  <a:solidFill>
                    <a:srgbClr val="FF0000"/>
                  </a:solidFill>
                  <a:cs typeface="+mn-ea"/>
                  <a:sym typeface="+mn-lt"/>
                </a:rPr>
                <a:t>无须用户下载安装</a:t>
              </a:r>
              <a:r>
                <a:rPr lang="en-US" altLang="zh-CN" sz="1200" dirty="0">
                  <a:solidFill>
                    <a:srgbClr val="727171"/>
                  </a:solidFill>
                  <a:cs typeface="+mn-ea"/>
                  <a:sym typeface="+mn-lt"/>
                </a:rPr>
                <a:t>，即可使用的手机应用。用户只需要使用微信“扫一扫”功能扫描小程序二维码，或是“搜一搜”小程序名，就能立即使用。</a:t>
              </a:r>
              <a:endParaRPr lang="en-US" altLang="zh-CN" sz="1200" dirty="0">
                <a:solidFill>
                  <a:srgbClr val="72717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39271" y="2070060"/>
            <a:ext cx="8198825" cy="312420"/>
            <a:chOff x="757804" y="2528104"/>
            <a:chExt cx="10935720" cy="416560"/>
          </a:xfrm>
        </p:grpSpPr>
        <p:sp>
          <p:nvSpPr>
            <p:cNvPr id="58" name="Freeform 177"/>
            <p:cNvSpPr>
              <a:spLocks noEditPoints="1"/>
            </p:cNvSpPr>
            <p:nvPr/>
          </p:nvSpPr>
          <p:spPr bwMode="auto">
            <a:xfrm>
              <a:off x="757804" y="2659117"/>
              <a:ext cx="246062" cy="212316"/>
            </a:xfrm>
            <a:custGeom>
              <a:avLst/>
              <a:gdLst>
                <a:gd name="T0" fmla="*/ 246 w 288"/>
                <a:gd name="T1" fmla="*/ 26 h 247"/>
                <a:gd name="T2" fmla="*/ 144 w 288"/>
                <a:gd name="T3" fmla="*/ 0 h 247"/>
                <a:gd name="T4" fmla="*/ 41 w 288"/>
                <a:gd name="T5" fmla="*/ 26 h 247"/>
                <a:gd name="T6" fmla="*/ 0 w 288"/>
                <a:gd name="T7" fmla="*/ 98 h 247"/>
                <a:gd name="T8" fmla="*/ 144 w 288"/>
                <a:gd name="T9" fmla="*/ 247 h 247"/>
                <a:gd name="T10" fmla="*/ 288 w 288"/>
                <a:gd name="T11" fmla="*/ 98 h 247"/>
                <a:gd name="T12" fmla="*/ 246 w 288"/>
                <a:gd name="T13" fmla="*/ 26 h 247"/>
                <a:gd name="T14" fmla="*/ 245 w 288"/>
                <a:gd name="T15" fmla="*/ 115 h 247"/>
                <a:gd name="T16" fmla="*/ 201 w 288"/>
                <a:gd name="T17" fmla="*/ 71 h 247"/>
                <a:gd name="T18" fmla="*/ 234 w 288"/>
                <a:gd name="T19" fmla="*/ 41 h 247"/>
                <a:gd name="T20" fmla="*/ 245 w 288"/>
                <a:gd name="T21" fmla="*/ 115 h 247"/>
                <a:gd name="T22" fmla="*/ 227 w 288"/>
                <a:gd name="T23" fmla="*/ 40 h 247"/>
                <a:gd name="T24" fmla="*/ 143 w 288"/>
                <a:gd name="T25" fmla="*/ 72 h 247"/>
                <a:gd name="T26" fmla="*/ 59 w 288"/>
                <a:gd name="T27" fmla="*/ 40 h 247"/>
                <a:gd name="T28" fmla="*/ 62 w 288"/>
                <a:gd name="T29" fmla="*/ 32 h 247"/>
                <a:gd name="T30" fmla="*/ 144 w 288"/>
                <a:gd name="T31" fmla="*/ 15 h 247"/>
                <a:gd name="T32" fmla="*/ 223 w 288"/>
                <a:gd name="T33" fmla="*/ 30 h 247"/>
                <a:gd name="T34" fmla="*/ 227 w 288"/>
                <a:gd name="T35" fmla="*/ 40 h 247"/>
                <a:gd name="T36" fmla="*/ 183 w 288"/>
                <a:gd name="T37" fmla="*/ 76 h 247"/>
                <a:gd name="T38" fmla="*/ 144 w 288"/>
                <a:gd name="T39" fmla="*/ 143 h 247"/>
                <a:gd name="T40" fmla="*/ 105 w 288"/>
                <a:gd name="T41" fmla="*/ 76 h 247"/>
                <a:gd name="T42" fmla="*/ 143 w 288"/>
                <a:gd name="T43" fmla="*/ 80 h 247"/>
                <a:gd name="T44" fmla="*/ 183 w 288"/>
                <a:gd name="T45" fmla="*/ 76 h 247"/>
                <a:gd name="T46" fmla="*/ 52 w 288"/>
                <a:gd name="T47" fmla="*/ 43 h 247"/>
                <a:gd name="T48" fmla="*/ 89 w 288"/>
                <a:gd name="T49" fmla="*/ 72 h 247"/>
                <a:gd name="T50" fmla="*/ 44 w 288"/>
                <a:gd name="T51" fmla="*/ 117 h 247"/>
                <a:gd name="T52" fmla="*/ 52 w 288"/>
                <a:gd name="T53" fmla="*/ 43 h 247"/>
                <a:gd name="T54" fmla="*/ 96 w 288"/>
                <a:gd name="T55" fmla="*/ 76 h 247"/>
                <a:gd name="T56" fmla="*/ 136 w 288"/>
                <a:gd name="T57" fmla="*/ 145 h 247"/>
                <a:gd name="T58" fmla="*/ 49 w 288"/>
                <a:gd name="T59" fmla="*/ 122 h 247"/>
                <a:gd name="T60" fmla="*/ 96 w 288"/>
                <a:gd name="T61" fmla="*/ 76 h 247"/>
                <a:gd name="T62" fmla="*/ 144 w 288"/>
                <a:gd name="T63" fmla="*/ 153 h 247"/>
                <a:gd name="T64" fmla="*/ 187 w 288"/>
                <a:gd name="T65" fmla="*/ 149 h 247"/>
                <a:gd name="T66" fmla="*/ 144 w 288"/>
                <a:gd name="T67" fmla="*/ 224 h 247"/>
                <a:gd name="T68" fmla="*/ 101 w 288"/>
                <a:gd name="T69" fmla="*/ 149 h 247"/>
                <a:gd name="T70" fmla="*/ 144 w 288"/>
                <a:gd name="T71" fmla="*/ 153 h 247"/>
                <a:gd name="T72" fmla="*/ 151 w 288"/>
                <a:gd name="T73" fmla="*/ 145 h 247"/>
                <a:gd name="T74" fmla="*/ 193 w 288"/>
                <a:gd name="T75" fmla="*/ 73 h 247"/>
                <a:gd name="T76" fmla="*/ 241 w 288"/>
                <a:gd name="T77" fmla="*/ 121 h 247"/>
                <a:gd name="T78" fmla="*/ 151 w 288"/>
                <a:gd name="T79" fmla="*/ 145 h 247"/>
                <a:gd name="T80" fmla="*/ 273 w 288"/>
                <a:gd name="T81" fmla="*/ 94 h 247"/>
                <a:gd name="T82" fmla="*/ 253 w 288"/>
                <a:gd name="T83" fmla="*/ 113 h 247"/>
                <a:gd name="T84" fmla="*/ 242 w 288"/>
                <a:gd name="T85" fmla="*/ 41 h 247"/>
                <a:gd name="T86" fmla="*/ 273 w 288"/>
                <a:gd name="T87" fmla="*/ 94 h 247"/>
                <a:gd name="T88" fmla="*/ 44 w 288"/>
                <a:gd name="T89" fmla="*/ 42 h 247"/>
                <a:gd name="T90" fmla="*/ 36 w 288"/>
                <a:gd name="T91" fmla="*/ 114 h 247"/>
                <a:gd name="T92" fmla="*/ 15 w 288"/>
                <a:gd name="T93" fmla="*/ 93 h 247"/>
                <a:gd name="T94" fmla="*/ 44 w 288"/>
                <a:gd name="T95" fmla="*/ 42 h 247"/>
                <a:gd name="T96" fmla="*/ 47 w 288"/>
                <a:gd name="T97" fmla="*/ 130 h 247"/>
                <a:gd name="T98" fmla="*/ 91 w 288"/>
                <a:gd name="T99" fmla="*/ 147 h 247"/>
                <a:gd name="T100" fmla="*/ 127 w 288"/>
                <a:gd name="T101" fmla="*/ 209 h 247"/>
                <a:gd name="T102" fmla="*/ 47 w 288"/>
                <a:gd name="T103" fmla="*/ 130 h 247"/>
                <a:gd name="T104" fmla="*/ 161 w 288"/>
                <a:gd name="T105" fmla="*/ 209 h 247"/>
                <a:gd name="T106" fmla="*/ 197 w 288"/>
                <a:gd name="T107" fmla="*/ 147 h 247"/>
                <a:gd name="T108" fmla="*/ 241 w 288"/>
                <a:gd name="T109" fmla="*/ 130 h 247"/>
                <a:gd name="T110" fmla="*/ 161 w 288"/>
                <a:gd name="T111" fmla="*/ 20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8" h="247">
                  <a:moveTo>
                    <a:pt x="246" y="26"/>
                  </a:moveTo>
                  <a:cubicBezTo>
                    <a:pt x="219" y="12"/>
                    <a:pt x="212" y="0"/>
                    <a:pt x="144" y="0"/>
                  </a:cubicBezTo>
                  <a:cubicBezTo>
                    <a:pt x="76" y="0"/>
                    <a:pt x="68" y="12"/>
                    <a:pt x="41" y="26"/>
                  </a:cubicBezTo>
                  <a:cubicBezTo>
                    <a:pt x="11" y="43"/>
                    <a:pt x="0" y="75"/>
                    <a:pt x="0" y="98"/>
                  </a:cubicBezTo>
                  <a:cubicBezTo>
                    <a:pt x="0" y="110"/>
                    <a:pt x="144" y="247"/>
                    <a:pt x="144" y="247"/>
                  </a:cubicBezTo>
                  <a:cubicBezTo>
                    <a:pt x="144" y="247"/>
                    <a:pt x="288" y="110"/>
                    <a:pt x="288" y="98"/>
                  </a:cubicBezTo>
                  <a:cubicBezTo>
                    <a:pt x="288" y="76"/>
                    <a:pt x="277" y="43"/>
                    <a:pt x="246" y="26"/>
                  </a:cubicBezTo>
                  <a:close/>
                  <a:moveTo>
                    <a:pt x="245" y="115"/>
                  </a:moveTo>
                  <a:cubicBezTo>
                    <a:pt x="201" y="71"/>
                    <a:pt x="201" y="71"/>
                    <a:pt x="201" y="71"/>
                  </a:cubicBezTo>
                  <a:cubicBezTo>
                    <a:pt x="221" y="64"/>
                    <a:pt x="233" y="53"/>
                    <a:pt x="234" y="41"/>
                  </a:cubicBezTo>
                  <a:lnTo>
                    <a:pt x="245" y="115"/>
                  </a:lnTo>
                  <a:close/>
                  <a:moveTo>
                    <a:pt x="227" y="40"/>
                  </a:moveTo>
                  <a:cubicBezTo>
                    <a:pt x="227" y="55"/>
                    <a:pt x="193" y="72"/>
                    <a:pt x="143" y="72"/>
                  </a:cubicBezTo>
                  <a:cubicBezTo>
                    <a:pt x="93" y="72"/>
                    <a:pt x="59" y="55"/>
                    <a:pt x="59" y="40"/>
                  </a:cubicBezTo>
                  <a:cubicBezTo>
                    <a:pt x="59" y="37"/>
                    <a:pt x="60" y="34"/>
                    <a:pt x="62" y="32"/>
                  </a:cubicBezTo>
                  <a:cubicBezTo>
                    <a:pt x="79" y="21"/>
                    <a:pt x="92" y="15"/>
                    <a:pt x="144" y="15"/>
                  </a:cubicBezTo>
                  <a:cubicBezTo>
                    <a:pt x="193" y="15"/>
                    <a:pt x="207" y="21"/>
                    <a:pt x="223" y="30"/>
                  </a:cubicBezTo>
                  <a:cubicBezTo>
                    <a:pt x="225" y="33"/>
                    <a:pt x="227" y="36"/>
                    <a:pt x="227" y="40"/>
                  </a:cubicBezTo>
                  <a:close/>
                  <a:moveTo>
                    <a:pt x="183" y="76"/>
                  </a:moveTo>
                  <a:cubicBezTo>
                    <a:pt x="144" y="143"/>
                    <a:pt x="144" y="143"/>
                    <a:pt x="144" y="143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17" y="78"/>
                    <a:pt x="129" y="80"/>
                    <a:pt x="143" y="80"/>
                  </a:cubicBezTo>
                  <a:cubicBezTo>
                    <a:pt x="158" y="80"/>
                    <a:pt x="171" y="78"/>
                    <a:pt x="183" y="76"/>
                  </a:cubicBezTo>
                  <a:close/>
                  <a:moveTo>
                    <a:pt x="52" y="43"/>
                  </a:moveTo>
                  <a:cubicBezTo>
                    <a:pt x="54" y="55"/>
                    <a:pt x="68" y="65"/>
                    <a:pt x="89" y="72"/>
                  </a:cubicBezTo>
                  <a:cubicBezTo>
                    <a:pt x="44" y="117"/>
                    <a:pt x="44" y="117"/>
                    <a:pt x="44" y="117"/>
                  </a:cubicBezTo>
                  <a:lnTo>
                    <a:pt x="52" y="43"/>
                  </a:lnTo>
                  <a:close/>
                  <a:moveTo>
                    <a:pt x="96" y="76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97" y="144"/>
                    <a:pt x="69" y="134"/>
                    <a:pt x="49" y="122"/>
                  </a:cubicBezTo>
                  <a:lnTo>
                    <a:pt x="96" y="76"/>
                  </a:lnTo>
                  <a:close/>
                  <a:moveTo>
                    <a:pt x="144" y="153"/>
                  </a:moveTo>
                  <a:cubicBezTo>
                    <a:pt x="160" y="153"/>
                    <a:pt x="174" y="152"/>
                    <a:pt x="187" y="149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4" y="152"/>
                    <a:pt x="128" y="153"/>
                    <a:pt x="144" y="153"/>
                  </a:cubicBezTo>
                  <a:close/>
                  <a:moveTo>
                    <a:pt x="151" y="145"/>
                  </a:moveTo>
                  <a:cubicBezTo>
                    <a:pt x="193" y="73"/>
                    <a:pt x="193" y="73"/>
                    <a:pt x="193" y="73"/>
                  </a:cubicBezTo>
                  <a:cubicBezTo>
                    <a:pt x="241" y="121"/>
                    <a:pt x="241" y="121"/>
                    <a:pt x="241" y="121"/>
                  </a:cubicBezTo>
                  <a:cubicBezTo>
                    <a:pt x="221" y="133"/>
                    <a:pt x="192" y="144"/>
                    <a:pt x="151" y="145"/>
                  </a:cubicBezTo>
                  <a:close/>
                  <a:moveTo>
                    <a:pt x="273" y="94"/>
                  </a:moveTo>
                  <a:cubicBezTo>
                    <a:pt x="269" y="98"/>
                    <a:pt x="262" y="105"/>
                    <a:pt x="253" y="113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64" y="55"/>
                    <a:pt x="271" y="78"/>
                    <a:pt x="273" y="94"/>
                  </a:cubicBezTo>
                  <a:close/>
                  <a:moveTo>
                    <a:pt x="44" y="42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26" y="106"/>
                    <a:pt x="19" y="98"/>
                    <a:pt x="15" y="93"/>
                  </a:cubicBezTo>
                  <a:cubicBezTo>
                    <a:pt x="16" y="76"/>
                    <a:pt x="26" y="55"/>
                    <a:pt x="44" y="42"/>
                  </a:cubicBezTo>
                  <a:close/>
                  <a:moveTo>
                    <a:pt x="47" y="130"/>
                  </a:moveTo>
                  <a:cubicBezTo>
                    <a:pt x="59" y="137"/>
                    <a:pt x="73" y="143"/>
                    <a:pt x="91" y="147"/>
                  </a:cubicBezTo>
                  <a:cubicBezTo>
                    <a:pt x="127" y="209"/>
                    <a:pt x="127" y="209"/>
                    <a:pt x="127" y="209"/>
                  </a:cubicBezTo>
                  <a:cubicBezTo>
                    <a:pt x="97" y="180"/>
                    <a:pt x="68" y="152"/>
                    <a:pt x="47" y="130"/>
                  </a:cubicBezTo>
                  <a:close/>
                  <a:moveTo>
                    <a:pt x="161" y="209"/>
                  </a:moveTo>
                  <a:cubicBezTo>
                    <a:pt x="197" y="147"/>
                    <a:pt x="197" y="147"/>
                    <a:pt x="197" y="147"/>
                  </a:cubicBezTo>
                  <a:cubicBezTo>
                    <a:pt x="215" y="143"/>
                    <a:pt x="230" y="137"/>
                    <a:pt x="241" y="130"/>
                  </a:cubicBezTo>
                  <a:cubicBezTo>
                    <a:pt x="220" y="152"/>
                    <a:pt x="191" y="180"/>
                    <a:pt x="161" y="20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p>
              <a:pPr defTabSz="685800"/>
              <a:endParaRPr lang="zh-CN" altLang="en-US" sz="12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9" name="文本框 155"/>
            <p:cNvSpPr txBox="1"/>
            <p:nvPr/>
          </p:nvSpPr>
          <p:spPr>
            <a:xfrm>
              <a:off x="1003868" y="2528104"/>
              <a:ext cx="10689656" cy="416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727171"/>
                  </a:solidFill>
                  <a:cs typeface="+mn-ea"/>
                  <a:sym typeface="+mn-lt"/>
                </a:rPr>
                <a:t>用户不用再担心应用占用手机空间太多的问题，也无需担心</a:t>
              </a:r>
              <a:r>
                <a:rPr lang="en-US" altLang="zh-CN" sz="1200" dirty="0">
                  <a:solidFill>
                    <a:srgbClr val="FF0000"/>
                  </a:solidFill>
                  <a:cs typeface="+mn-ea"/>
                  <a:sym typeface="+mn-lt"/>
                </a:rPr>
                <a:t>手机应用更新</a:t>
              </a:r>
              <a:r>
                <a:rPr lang="en-US" altLang="zh-CN" sz="1200" dirty="0">
                  <a:solidFill>
                    <a:srgbClr val="727171"/>
                  </a:solidFill>
                  <a:cs typeface="+mn-ea"/>
                  <a:sym typeface="+mn-lt"/>
                </a:rPr>
                <a:t>的问题。</a:t>
              </a:r>
              <a:endParaRPr lang="en-US" altLang="zh-CN" sz="1200" dirty="0">
                <a:solidFill>
                  <a:srgbClr val="72717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794385" y="2900680"/>
            <a:ext cx="2042160" cy="12261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2"/>
          <a:stretch>
            <a:fillRect/>
          </a:stretch>
        </p:blipFill>
        <p:spPr>
          <a:xfrm>
            <a:off x="3683000" y="2909570"/>
            <a:ext cx="2095500" cy="1203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6419215" y="2909570"/>
            <a:ext cx="2133600" cy="12515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" name="文本框 2"/>
          <p:cNvSpPr txBox="1">
            <a:spLocks noChangeArrowheads="1"/>
          </p:cNvSpPr>
          <p:nvPr/>
        </p:nvSpPr>
        <p:spPr bwMode="auto">
          <a:xfrm>
            <a:off x="898525" y="4234815"/>
            <a:ext cx="1833880" cy="32512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8000"/>
              </a:lnSpc>
              <a:spcAft>
                <a:spcPts val="800"/>
              </a:spcAft>
            </a:pPr>
            <a:r>
              <a:rPr lang="en-US" altLang="zh-CN" sz="1200" kern="100">
                <a:latin typeface="仿宋" panose="02010609060101010101" charset="-122"/>
                <a:ea typeface="仿宋" panose="02010609060101010101" charset="-122"/>
                <a:cs typeface="Times New Roman" panose="02020603050405020304"/>
                <a:sym typeface="Times New Roman" panose="02020603050405020304"/>
              </a:rPr>
              <a:t>好友分享小程序</a:t>
            </a:r>
            <a:endParaRPr lang="en-US" altLang="zh-CN" sz="1100" kern="100"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91" name="文本框 2"/>
          <p:cNvSpPr txBox="1">
            <a:spLocks noChangeArrowheads="1"/>
          </p:cNvSpPr>
          <p:nvPr/>
        </p:nvSpPr>
        <p:spPr bwMode="auto">
          <a:xfrm>
            <a:off x="3814445" y="4234815"/>
            <a:ext cx="1833880" cy="32512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8000"/>
              </a:lnSpc>
              <a:spcAft>
                <a:spcPts val="800"/>
              </a:spcAft>
            </a:pPr>
            <a:r>
              <a:rPr lang="en-US" altLang="zh-CN" sz="1200" kern="100">
                <a:latin typeface="仿宋" panose="02010609060101010101" charset="-122"/>
                <a:ea typeface="仿宋" panose="02010609060101010101" charset="-122"/>
                <a:cs typeface="Times New Roman" panose="02020603050405020304"/>
                <a:sym typeface="Times New Roman" panose="02020603050405020304"/>
              </a:rPr>
              <a:t> 搜索小程序</a:t>
            </a:r>
            <a:endParaRPr lang="en-US" altLang="zh-CN" sz="1100" kern="100"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83680" y="4241800"/>
            <a:ext cx="1969135" cy="2908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>
              <a:lnSpc>
                <a:spcPct val="108000"/>
              </a:lnSpc>
              <a:spcAft>
                <a:spcPts val="800"/>
              </a:spcAft>
              <a:buClrTx/>
              <a:buSzTx/>
              <a:buFontTx/>
            </a:pPr>
            <a:r>
              <a:rPr lang="en-US" altLang="zh-CN" sz="1200" b="0" kern="100">
                <a:latin typeface="仿宋" panose="02010609060101010101" charset="-122"/>
                <a:ea typeface="仿宋" panose="02010609060101010101" charset="-122"/>
                <a:cs typeface="Times New Roman" panose="02020603050405020304"/>
              </a:rPr>
              <a:t>电商微信小程序主界面</a:t>
            </a:r>
            <a:endParaRPr lang="en-US" altLang="zh-CN" sz="1200" kern="100">
              <a:latin typeface="仿宋" panose="02010609060101010101" charset="-122"/>
              <a:ea typeface="仿宋" panose="02010609060101010101" charset="-122"/>
              <a:cs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307" grpId="0" animBg="1"/>
      <p:bldP spid="191" grpId="0" animBg="1"/>
      <p:bldP spid="6" grpId="0"/>
      <p:bldP spid="307" grpId="1" animBg="1"/>
      <p:bldP spid="191" grpId="1" animBg="1"/>
      <p:bldP spid="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400" dirty="0">
                <a:solidFill>
                  <a:srgbClr val="124062"/>
                </a:solidFill>
                <a:cs typeface="+mn-ea"/>
                <a:sym typeface="+mn-lt"/>
              </a:rPr>
              <a:t>01 </a:t>
            </a:r>
            <a:r>
              <a:rPr lang="zh-CN" altLang="en-US" sz="2400" dirty="0">
                <a:solidFill>
                  <a:srgbClr val="124062"/>
                </a:solidFill>
                <a:cs typeface="+mn-ea"/>
                <a:sym typeface="+mn-lt"/>
              </a:rPr>
              <a:t>微信小程序开发</a:t>
            </a: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endParaRPr lang="zh-CN" altLang="en-US" sz="240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480060" y="655320"/>
            <a:ext cx="8216900" cy="6985"/>
          </a:xfrm>
          <a:prstGeom prst="line">
            <a:avLst/>
          </a:prstGeom>
          <a:ln w="15875" cap="sq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151"/>
          <p:cNvSpPr txBox="1"/>
          <p:nvPr/>
        </p:nvSpPr>
        <p:spPr>
          <a:xfrm>
            <a:off x="513188" y="887625"/>
            <a:ext cx="2405963" cy="299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defTabSz="685800"/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微信小程序的前景</a:t>
            </a:r>
            <a:endParaRPr lang="zh-CN" altLang="en-US" sz="1500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539271" y="1412565"/>
            <a:ext cx="8198825" cy="533400"/>
            <a:chOff x="757804" y="1688480"/>
            <a:chExt cx="10935720" cy="711200"/>
          </a:xfrm>
        </p:grpSpPr>
        <p:sp>
          <p:nvSpPr>
            <p:cNvPr id="54" name="Freeform 177"/>
            <p:cNvSpPr>
              <a:spLocks noEditPoints="1"/>
            </p:cNvSpPr>
            <p:nvPr/>
          </p:nvSpPr>
          <p:spPr bwMode="auto">
            <a:xfrm>
              <a:off x="757804" y="1819493"/>
              <a:ext cx="246062" cy="212316"/>
            </a:xfrm>
            <a:custGeom>
              <a:avLst/>
              <a:gdLst>
                <a:gd name="T0" fmla="*/ 246 w 288"/>
                <a:gd name="T1" fmla="*/ 26 h 247"/>
                <a:gd name="T2" fmla="*/ 144 w 288"/>
                <a:gd name="T3" fmla="*/ 0 h 247"/>
                <a:gd name="T4" fmla="*/ 41 w 288"/>
                <a:gd name="T5" fmla="*/ 26 h 247"/>
                <a:gd name="T6" fmla="*/ 0 w 288"/>
                <a:gd name="T7" fmla="*/ 98 h 247"/>
                <a:gd name="T8" fmla="*/ 144 w 288"/>
                <a:gd name="T9" fmla="*/ 247 h 247"/>
                <a:gd name="T10" fmla="*/ 288 w 288"/>
                <a:gd name="T11" fmla="*/ 98 h 247"/>
                <a:gd name="T12" fmla="*/ 246 w 288"/>
                <a:gd name="T13" fmla="*/ 26 h 247"/>
                <a:gd name="T14" fmla="*/ 245 w 288"/>
                <a:gd name="T15" fmla="*/ 115 h 247"/>
                <a:gd name="T16" fmla="*/ 201 w 288"/>
                <a:gd name="T17" fmla="*/ 71 h 247"/>
                <a:gd name="T18" fmla="*/ 234 w 288"/>
                <a:gd name="T19" fmla="*/ 41 h 247"/>
                <a:gd name="T20" fmla="*/ 245 w 288"/>
                <a:gd name="T21" fmla="*/ 115 h 247"/>
                <a:gd name="T22" fmla="*/ 227 w 288"/>
                <a:gd name="T23" fmla="*/ 40 h 247"/>
                <a:gd name="T24" fmla="*/ 143 w 288"/>
                <a:gd name="T25" fmla="*/ 72 h 247"/>
                <a:gd name="T26" fmla="*/ 59 w 288"/>
                <a:gd name="T27" fmla="*/ 40 h 247"/>
                <a:gd name="T28" fmla="*/ 62 w 288"/>
                <a:gd name="T29" fmla="*/ 32 h 247"/>
                <a:gd name="T30" fmla="*/ 144 w 288"/>
                <a:gd name="T31" fmla="*/ 15 h 247"/>
                <a:gd name="T32" fmla="*/ 223 w 288"/>
                <a:gd name="T33" fmla="*/ 30 h 247"/>
                <a:gd name="T34" fmla="*/ 227 w 288"/>
                <a:gd name="T35" fmla="*/ 40 h 247"/>
                <a:gd name="T36" fmla="*/ 183 w 288"/>
                <a:gd name="T37" fmla="*/ 76 h 247"/>
                <a:gd name="T38" fmla="*/ 144 w 288"/>
                <a:gd name="T39" fmla="*/ 143 h 247"/>
                <a:gd name="T40" fmla="*/ 105 w 288"/>
                <a:gd name="T41" fmla="*/ 76 h 247"/>
                <a:gd name="T42" fmla="*/ 143 w 288"/>
                <a:gd name="T43" fmla="*/ 80 h 247"/>
                <a:gd name="T44" fmla="*/ 183 w 288"/>
                <a:gd name="T45" fmla="*/ 76 h 247"/>
                <a:gd name="T46" fmla="*/ 52 w 288"/>
                <a:gd name="T47" fmla="*/ 43 h 247"/>
                <a:gd name="T48" fmla="*/ 89 w 288"/>
                <a:gd name="T49" fmla="*/ 72 h 247"/>
                <a:gd name="T50" fmla="*/ 44 w 288"/>
                <a:gd name="T51" fmla="*/ 117 h 247"/>
                <a:gd name="T52" fmla="*/ 52 w 288"/>
                <a:gd name="T53" fmla="*/ 43 h 247"/>
                <a:gd name="T54" fmla="*/ 96 w 288"/>
                <a:gd name="T55" fmla="*/ 76 h 247"/>
                <a:gd name="T56" fmla="*/ 136 w 288"/>
                <a:gd name="T57" fmla="*/ 145 h 247"/>
                <a:gd name="T58" fmla="*/ 49 w 288"/>
                <a:gd name="T59" fmla="*/ 122 h 247"/>
                <a:gd name="T60" fmla="*/ 96 w 288"/>
                <a:gd name="T61" fmla="*/ 76 h 247"/>
                <a:gd name="T62" fmla="*/ 144 w 288"/>
                <a:gd name="T63" fmla="*/ 153 h 247"/>
                <a:gd name="T64" fmla="*/ 187 w 288"/>
                <a:gd name="T65" fmla="*/ 149 h 247"/>
                <a:gd name="T66" fmla="*/ 144 w 288"/>
                <a:gd name="T67" fmla="*/ 224 h 247"/>
                <a:gd name="T68" fmla="*/ 101 w 288"/>
                <a:gd name="T69" fmla="*/ 149 h 247"/>
                <a:gd name="T70" fmla="*/ 144 w 288"/>
                <a:gd name="T71" fmla="*/ 153 h 247"/>
                <a:gd name="T72" fmla="*/ 151 w 288"/>
                <a:gd name="T73" fmla="*/ 145 h 247"/>
                <a:gd name="T74" fmla="*/ 193 w 288"/>
                <a:gd name="T75" fmla="*/ 73 h 247"/>
                <a:gd name="T76" fmla="*/ 241 w 288"/>
                <a:gd name="T77" fmla="*/ 121 h 247"/>
                <a:gd name="T78" fmla="*/ 151 w 288"/>
                <a:gd name="T79" fmla="*/ 145 h 247"/>
                <a:gd name="T80" fmla="*/ 273 w 288"/>
                <a:gd name="T81" fmla="*/ 94 h 247"/>
                <a:gd name="T82" fmla="*/ 253 w 288"/>
                <a:gd name="T83" fmla="*/ 113 h 247"/>
                <a:gd name="T84" fmla="*/ 242 w 288"/>
                <a:gd name="T85" fmla="*/ 41 h 247"/>
                <a:gd name="T86" fmla="*/ 273 w 288"/>
                <a:gd name="T87" fmla="*/ 94 h 247"/>
                <a:gd name="T88" fmla="*/ 44 w 288"/>
                <a:gd name="T89" fmla="*/ 42 h 247"/>
                <a:gd name="T90" fmla="*/ 36 w 288"/>
                <a:gd name="T91" fmla="*/ 114 h 247"/>
                <a:gd name="T92" fmla="*/ 15 w 288"/>
                <a:gd name="T93" fmla="*/ 93 h 247"/>
                <a:gd name="T94" fmla="*/ 44 w 288"/>
                <a:gd name="T95" fmla="*/ 42 h 247"/>
                <a:gd name="T96" fmla="*/ 47 w 288"/>
                <a:gd name="T97" fmla="*/ 130 h 247"/>
                <a:gd name="T98" fmla="*/ 91 w 288"/>
                <a:gd name="T99" fmla="*/ 147 h 247"/>
                <a:gd name="T100" fmla="*/ 127 w 288"/>
                <a:gd name="T101" fmla="*/ 209 h 247"/>
                <a:gd name="T102" fmla="*/ 47 w 288"/>
                <a:gd name="T103" fmla="*/ 130 h 247"/>
                <a:gd name="T104" fmla="*/ 161 w 288"/>
                <a:gd name="T105" fmla="*/ 209 h 247"/>
                <a:gd name="T106" fmla="*/ 197 w 288"/>
                <a:gd name="T107" fmla="*/ 147 h 247"/>
                <a:gd name="T108" fmla="*/ 241 w 288"/>
                <a:gd name="T109" fmla="*/ 130 h 247"/>
                <a:gd name="T110" fmla="*/ 161 w 288"/>
                <a:gd name="T111" fmla="*/ 20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8" h="247">
                  <a:moveTo>
                    <a:pt x="246" y="26"/>
                  </a:moveTo>
                  <a:cubicBezTo>
                    <a:pt x="219" y="12"/>
                    <a:pt x="212" y="0"/>
                    <a:pt x="144" y="0"/>
                  </a:cubicBezTo>
                  <a:cubicBezTo>
                    <a:pt x="76" y="0"/>
                    <a:pt x="68" y="12"/>
                    <a:pt x="41" y="26"/>
                  </a:cubicBezTo>
                  <a:cubicBezTo>
                    <a:pt x="11" y="43"/>
                    <a:pt x="0" y="75"/>
                    <a:pt x="0" y="98"/>
                  </a:cubicBezTo>
                  <a:cubicBezTo>
                    <a:pt x="0" y="110"/>
                    <a:pt x="144" y="247"/>
                    <a:pt x="144" y="247"/>
                  </a:cubicBezTo>
                  <a:cubicBezTo>
                    <a:pt x="144" y="247"/>
                    <a:pt x="288" y="110"/>
                    <a:pt x="288" y="98"/>
                  </a:cubicBezTo>
                  <a:cubicBezTo>
                    <a:pt x="288" y="76"/>
                    <a:pt x="277" y="43"/>
                    <a:pt x="246" y="26"/>
                  </a:cubicBezTo>
                  <a:close/>
                  <a:moveTo>
                    <a:pt x="245" y="115"/>
                  </a:moveTo>
                  <a:cubicBezTo>
                    <a:pt x="201" y="71"/>
                    <a:pt x="201" y="71"/>
                    <a:pt x="201" y="71"/>
                  </a:cubicBezTo>
                  <a:cubicBezTo>
                    <a:pt x="221" y="64"/>
                    <a:pt x="233" y="53"/>
                    <a:pt x="234" y="41"/>
                  </a:cubicBezTo>
                  <a:lnTo>
                    <a:pt x="245" y="115"/>
                  </a:lnTo>
                  <a:close/>
                  <a:moveTo>
                    <a:pt x="227" y="40"/>
                  </a:moveTo>
                  <a:cubicBezTo>
                    <a:pt x="227" y="55"/>
                    <a:pt x="193" y="72"/>
                    <a:pt x="143" y="72"/>
                  </a:cubicBezTo>
                  <a:cubicBezTo>
                    <a:pt x="93" y="72"/>
                    <a:pt x="59" y="55"/>
                    <a:pt x="59" y="40"/>
                  </a:cubicBezTo>
                  <a:cubicBezTo>
                    <a:pt x="59" y="37"/>
                    <a:pt x="60" y="34"/>
                    <a:pt x="62" y="32"/>
                  </a:cubicBezTo>
                  <a:cubicBezTo>
                    <a:pt x="79" y="21"/>
                    <a:pt x="92" y="15"/>
                    <a:pt x="144" y="15"/>
                  </a:cubicBezTo>
                  <a:cubicBezTo>
                    <a:pt x="193" y="15"/>
                    <a:pt x="207" y="21"/>
                    <a:pt x="223" y="30"/>
                  </a:cubicBezTo>
                  <a:cubicBezTo>
                    <a:pt x="225" y="33"/>
                    <a:pt x="227" y="36"/>
                    <a:pt x="227" y="40"/>
                  </a:cubicBezTo>
                  <a:close/>
                  <a:moveTo>
                    <a:pt x="183" y="76"/>
                  </a:moveTo>
                  <a:cubicBezTo>
                    <a:pt x="144" y="143"/>
                    <a:pt x="144" y="143"/>
                    <a:pt x="144" y="143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17" y="78"/>
                    <a:pt x="129" y="80"/>
                    <a:pt x="143" y="80"/>
                  </a:cubicBezTo>
                  <a:cubicBezTo>
                    <a:pt x="158" y="80"/>
                    <a:pt x="171" y="78"/>
                    <a:pt x="183" y="76"/>
                  </a:cubicBezTo>
                  <a:close/>
                  <a:moveTo>
                    <a:pt x="52" y="43"/>
                  </a:moveTo>
                  <a:cubicBezTo>
                    <a:pt x="54" y="55"/>
                    <a:pt x="68" y="65"/>
                    <a:pt x="89" y="72"/>
                  </a:cubicBezTo>
                  <a:cubicBezTo>
                    <a:pt x="44" y="117"/>
                    <a:pt x="44" y="117"/>
                    <a:pt x="44" y="117"/>
                  </a:cubicBezTo>
                  <a:lnTo>
                    <a:pt x="52" y="43"/>
                  </a:lnTo>
                  <a:close/>
                  <a:moveTo>
                    <a:pt x="96" y="76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97" y="144"/>
                    <a:pt x="69" y="134"/>
                    <a:pt x="49" y="122"/>
                  </a:cubicBezTo>
                  <a:lnTo>
                    <a:pt x="96" y="76"/>
                  </a:lnTo>
                  <a:close/>
                  <a:moveTo>
                    <a:pt x="144" y="153"/>
                  </a:moveTo>
                  <a:cubicBezTo>
                    <a:pt x="160" y="153"/>
                    <a:pt x="174" y="152"/>
                    <a:pt x="187" y="149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4" y="152"/>
                    <a:pt x="128" y="153"/>
                    <a:pt x="144" y="153"/>
                  </a:cubicBezTo>
                  <a:close/>
                  <a:moveTo>
                    <a:pt x="151" y="145"/>
                  </a:moveTo>
                  <a:cubicBezTo>
                    <a:pt x="193" y="73"/>
                    <a:pt x="193" y="73"/>
                    <a:pt x="193" y="73"/>
                  </a:cubicBezTo>
                  <a:cubicBezTo>
                    <a:pt x="241" y="121"/>
                    <a:pt x="241" y="121"/>
                    <a:pt x="241" y="121"/>
                  </a:cubicBezTo>
                  <a:cubicBezTo>
                    <a:pt x="221" y="133"/>
                    <a:pt x="192" y="144"/>
                    <a:pt x="151" y="145"/>
                  </a:cubicBezTo>
                  <a:close/>
                  <a:moveTo>
                    <a:pt x="273" y="94"/>
                  </a:moveTo>
                  <a:cubicBezTo>
                    <a:pt x="269" y="98"/>
                    <a:pt x="262" y="105"/>
                    <a:pt x="253" y="113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64" y="55"/>
                    <a:pt x="271" y="78"/>
                    <a:pt x="273" y="94"/>
                  </a:cubicBezTo>
                  <a:close/>
                  <a:moveTo>
                    <a:pt x="44" y="42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26" y="106"/>
                    <a:pt x="19" y="98"/>
                    <a:pt x="15" y="93"/>
                  </a:cubicBezTo>
                  <a:cubicBezTo>
                    <a:pt x="16" y="76"/>
                    <a:pt x="26" y="55"/>
                    <a:pt x="44" y="42"/>
                  </a:cubicBezTo>
                  <a:close/>
                  <a:moveTo>
                    <a:pt x="47" y="130"/>
                  </a:moveTo>
                  <a:cubicBezTo>
                    <a:pt x="59" y="137"/>
                    <a:pt x="73" y="143"/>
                    <a:pt x="91" y="147"/>
                  </a:cubicBezTo>
                  <a:cubicBezTo>
                    <a:pt x="127" y="209"/>
                    <a:pt x="127" y="209"/>
                    <a:pt x="127" y="209"/>
                  </a:cubicBezTo>
                  <a:cubicBezTo>
                    <a:pt x="97" y="180"/>
                    <a:pt x="68" y="152"/>
                    <a:pt x="47" y="130"/>
                  </a:cubicBezTo>
                  <a:close/>
                  <a:moveTo>
                    <a:pt x="161" y="209"/>
                  </a:moveTo>
                  <a:cubicBezTo>
                    <a:pt x="197" y="147"/>
                    <a:pt x="197" y="147"/>
                    <a:pt x="197" y="147"/>
                  </a:cubicBezTo>
                  <a:cubicBezTo>
                    <a:pt x="215" y="143"/>
                    <a:pt x="230" y="137"/>
                    <a:pt x="241" y="130"/>
                  </a:cubicBezTo>
                  <a:cubicBezTo>
                    <a:pt x="220" y="152"/>
                    <a:pt x="191" y="180"/>
                    <a:pt x="161" y="20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p>
              <a:pPr defTabSz="685800"/>
              <a:endParaRPr lang="zh-CN" altLang="en-US" sz="12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5" name="文本框 152"/>
            <p:cNvSpPr txBox="1"/>
            <p:nvPr/>
          </p:nvSpPr>
          <p:spPr>
            <a:xfrm>
              <a:off x="1003868" y="1688480"/>
              <a:ext cx="10689656" cy="711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727171"/>
                  </a:solidFill>
                  <a:cs typeface="+mn-ea"/>
                  <a:sym typeface="+mn-lt"/>
                </a:rPr>
                <a:t>首先，微信小程序将对开发者越来越支持，未来小程序将会提供更加快速、便捷的注册认证渠道，进一步</a:t>
              </a:r>
              <a:r>
                <a:rPr lang="en-US" altLang="zh-CN" sz="1200" dirty="0">
                  <a:solidFill>
                    <a:srgbClr val="FF0000"/>
                  </a:solidFill>
                  <a:cs typeface="+mn-ea"/>
                  <a:sym typeface="+mn-lt"/>
                </a:rPr>
                <a:t>加强第三方平台</a:t>
              </a:r>
              <a:r>
                <a:rPr lang="en-US" altLang="zh-CN" sz="1200" dirty="0">
                  <a:solidFill>
                    <a:srgbClr val="727171"/>
                  </a:solidFill>
                  <a:cs typeface="+mn-ea"/>
                  <a:sym typeface="+mn-lt"/>
                </a:rPr>
                <a:t>的能力。</a:t>
              </a:r>
              <a:endParaRPr lang="en-US" altLang="zh-CN" sz="1200" dirty="0">
                <a:solidFill>
                  <a:srgbClr val="72717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13236" y="2203410"/>
            <a:ext cx="8198825" cy="533400"/>
            <a:chOff x="757804" y="2528104"/>
            <a:chExt cx="10935720" cy="711200"/>
          </a:xfrm>
        </p:grpSpPr>
        <p:sp>
          <p:nvSpPr>
            <p:cNvPr id="58" name="Freeform 177"/>
            <p:cNvSpPr>
              <a:spLocks noEditPoints="1"/>
            </p:cNvSpPr>
            <p:nvPr/>
          </p:nvSpPr>
          <p:spPr bwMode="auto">
            <a:xfrm>
              <a:off x="757804" y="2659117"/>
              <a:ext cx="246062" cy="212316"/>
            </a:xfrm>
            <a:custGeom>
              <a:avLst/>
              <a:gdLst>
                <a:gd name="T0" fmla="*/ 246 w 288"/>
                <a:gd name="T1" fmla="*/ 26 h 247"/>
                <a:gd name="T2" fmla="*/ 144 w 288"/>
                <a:gd name="T3" fmla="*/ 0 h 247"/>
                <a:gd name="T4" fmla="*/ 41 w 288"/>
                <a:gd name="T5" fmla="*/ 26 h 247"/>
                <a:gd name="T6" fmla="*/ 0 w 288"/>
                <a:gd name="T7" fmla="*/ 98 h 247"/>
                <a:gd name="T8" fmla="*/ 144 w 288"/>
                <a:gd name="T9" fmla="*/ 247 h 247"/>
                <a:gd name="T10" fmla="*/ 288 w 288"/>
                <a:gd name="T11" fmla="*/ 98 h 247"/>
                <a:gd name="T12" fmla="*/ 246 w 288"/>
                <a:gd name="T13" fmla="*/ 26 h 247"/>
                <a:gd name="T14" fmla="*/ 245 w 288"/>
                <a:gd name="T15" fmla="*/ 115 h 247"/>
                <a:gd name="T16" fmla="*/ 201 w 288"/>
                <a:gd name="T17" fmla="*/ 71 h 247"/>
                <a:gd name="T18" fmla="*/ 234 w 288"/>
                <a:gd name="T19" fmla="*/ 41 h 247"/>
                <a:gd name="T20" fmla="*/ 245 w 288"/>
                <a:gd name="T21" fmla="*/ 115 h 247"/>
                <a:gd name="T22" fmla="*/ 227 w 288"/>
                <a:gd name="T23" fmla="*/ 40 h 247"/>
                <a:gd name="T24" fmla="*/ 143 w 288"/>
                <a:gd name="T25" fmla="*/ 72 h 247"/>
                <a:gd name="T26" fmla="*/ 59 w 288"/>
                <a:gd name="T27" fmla="*/ 40 h 247"/>
                <a:gd name="T28" fmla="*/ 62 w 288"/>
                <a:gd name="T29" fmla="*/ 32 h 247"/>
                <a:gd name="T30" fmla="*/ 144 w 288"/>
                <a:gd name="T31" fmla="*/ 15 h 247"/>
                <a:gd name="T32" fmla="*/ 223 w 288"/>
                <a:gd name="T33" fmla="*/ 30 h 247"/>
                <a:gd name="T34" fmla="*/ 227 w 288"/>
                <a:gd name="T35" fmla="*/ 40 h 247"/>
                <a:gd name="T36" fmla="*/ 183 w 288"/>
                <a:gd name="T37" fmla="*/ 76 h 247"/>
                <a:gd name="T38" fmla="*/ 144 w 288"/>
                <a:gd name="T39" fmla="*/ 143 h 247"/>
                <a:gd name="T40" fmla="*/ 105 w 288"/>
                <a:gd name="T41" fmla="*/ 76 h 247"/>
                <a:gd name="T42" fmla="*/ 143 w 288"/>
                <a:gd name="T43" fmla="*/ 80 h 247"/>
                <a:gd name="T44" fmla="*/ 183 w 288"/>
                <a:gd name="T45" fmla="*/ 76 h 247"/>
                <a:gd name="T46" fmla="*/ 52 w 288"/>
                <a:gd name="T47" fmla="*/ 43 h 247"/>
                <a:gd name="T48" fmla="*/ 89 w 288"/>
                <a:gd name="T49" fmla="*/ 72 h 247"/>
                <a:gd name="T50" fmla="*/ 44 w 288"/>
                <a:gd name="T51" fmla="*/ 117 h 247"/>
                <a:gd name="T52" fmla="*/ 52 w 288"/>
                <a:gd name="T53" fmla="*/ 43 h 247"/>
                <a:gd name="T54" fmla="*/ 96 w 288"/>
                <a:gd name="T55" fmla="*/ 76 h 247"/>
                <a:gd name="T56" fmla="*/ 136 w 288"/>
                <a:gd name="T57" fmla="*/ 145 h 247"/>
                <a:gd name="T58" fmla="*/ 49 w 288"/>
                <a:gd name="T59" fmla="*/ 122 h 247"/>
                <a:gd name="T60" fmla="*/ 96 w 288"/>
                <a:gd name="T61" fmla="*/ 76 h 247"/>
                <a:gd name="T62" fmla="*/ 144 w 288"/>
                <a:gd name="T63" fmla="*/ 153 h 247"/>
                <a:gd name="T64" fmla="*/ 187 w 288"/>
                <a:gd name="T65" fmla="*/ 149 h 247"/>
                <a:gd name="T66" fmla="*/ 144 w 288"/>
                <a:gd name="T67" fmla="*/ 224 h 247"/>
                <a:gd name="T68" fmla="*/ 101 w 288"/>
                <a:gd name="T69" fmla="*/ 149 h 247"/>
                <a:gd name="T70" fmla="*/ 144 w 288"/>
                <a:gd name="T71" fmla="*/ 153 h 247"/>
                <a:gd name="T72" fmla="*/ 151 w 288"/>
                <a:gd name="T73" fmla="*/ 145 h 247"/>
                <a:gd name="T74" fmla="*/ 193 w 288"/>
                <a:gd name="T75" fmla="*/ 73 h 247"/>
                <a:gd name="T76" fmla="*/ 241 w 288"/>
                <a:gd name="T77" fmla="*/ 121 h 247"/>
                <a:gd name="T78" fmla="*/ 151 w 288"/>
                <a:gd name="T79" fmla="*/ 145 h 247"/>
                <a:gd name="T80" fmla="*/ 273 w 288"/>
                <a:gd name="T81" fmla="*/ 94 h 247"/>
                <a:gd name="T82" fmla="*/ 253 w 288"/>
                <a:gd name="T83" fmla="*/ 113 h 247"/>
                <a:gd name="T84" fmla="*/ 242 w 288"/>
                <a:gd name="T85" fmla="*/ 41 h 247"/>
                <a:gd name="T86" fmla="*/ 273 w 288"/>
                <a:gd name="T87" fmla="*/ 94 h 247"/>
                <a:gd name="T88" fmla="*/ 44 w 288"/>
                <a:gd name="T89" fmla="*/ 42 h 247"/>
                <a:gd name="T90" fmla="*/ 36 w 288"/>
                <a:gd name="T91" fmla="*/ 114 h 247"/>
                <a:gd name="T92" fmla="*/ 15 w 288"/>
                <a:gd name="T93" fmla="*/ 93 h 247"/>
                <a:gd name="T94" fmla="*/ 44 w 288"/>
                <a:gd name="T95" fmla="*/ 42 h 247"/>
                <a:gd name="T96" fmla="*/ 47 w 288"/>
                <a:gd name="T97" fmla="*/ 130 h 247"/>
                <a:gd name="T98" fmla="*/ 91 w 288"/>
                <a:gd name="T99" fmla="*/ 147 h 247"/>
                <a:gd name="T100" fmla="*/ 127 w 288"/>
                <a:gd name="T101" fmla="*/ 209 h 247"/>
                <a:gd name="T102" fmla="*/ 47 w 288"/>
                <a:gd name="T103" fmla="*/ 130 h 247"/>
                <a:gd name="T104" fmla="*/ 161 w 288"/>
                <a:gd name="T105" fmla="*/ 209 h 247"/>
                <a:gd name="T106" fmla="*/ 197 w 288"/>
                <a:gd name="T107" fmla="*/ 147 h 247"/>
                <a:gd name="T108" fmla="*/ 241 w 288"/>
                <a:gd name="T109" fmla="*/ 130 h 247"/>
                <a:gd name="T110" fmla="*/ 161 w 288"/>
                <a:gd name="T111" fmla="*/ 20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8" h="247">
                  <a:moveTo>
                    <a:pt x="246" y="26"/>
                  </a:moveTo>
                  <a:cubicBezTo>
                    <a:pt x="219" y="12"/>
                    <a:pt x="212" y="0"/>
                    <a:pt x="144" y="0"/>
                  </a:cubicBezTo>
                  <a:cubicBezTo>
                    <a:pt x="76" y="0"/>
                    <a:pt x="68" y="12"/>
                    <a:pt x="41" y="26"/>
                  </a:cubicBezTo>
                  <a:cubicBezTo>
                    <a:pt x="11" y="43"/>
                    <a:pt x="0" y="75"/>
                    <a:pt x="0" y="98"/>
                  </a:cubicBezTo>
                  <a:cubicBezTo>
                    <a:pt x="0" y="110"/>
                    <a:pt x="144" y="247"/>
                    <a:pt x="144" y="247"/>
                  </a:cubicBezTo>
                  <a:cubicBezTo>
                    <a:pt x="144" y="247"/>
                    <a:pt x="288" y="110"/>
                    <a:pt x="288" y="98"/>
                  </a:cubicBezTo>
                  <a:cubicBezTo>
                    <a:pt x="288" y="76"/>
                    <a:pt x="277" y="43"/>
                    <a:pt x="246" y="26"/>
                  </a:cubicBezTo>
                  <a:close/>
                  <a:moveTo>
                    <a:pt x="245" y="115"/>
                  </a:moveTo>
                  <a:cubicBezTo>
                    <a:pt x="201" y="71"/>
                    <a:pt x="201" y="71"/>
                    <a:pt x="201" y="71"/>
                  </a:cubicBezTo>
                  <a:cubicBezTo>
                    <a:pt x="221" y="64"/>
                    <a:pt x="233" y="53"/>
                    <a:pt x="234" y="41"/>
                  </a:cubicBezTo>
                  <a:lnTo>
                    <a:pt x="245" y="115"/>
                  </a:lnTo>
                  <a:close/>
                  <a:moveTo>
                    <a:pt x="227" y="40"/>
                  </a:moveTo>
                  <a:cubicBezTo>
                    <a:pt x="227" y="55"/>
                    <a:pt x="193" y="72"/>
                    <a:pt x="143" y="72"/>
                  </a:cubicBezTo>
                  <a:cubicBezTo>
                    <a:pt x="93" y="72"/>
                    <a:pt x="59" y="55"/>
                    <a:pt x="59" y="40"/>
                  </a:cubicBezTo>
                  <a:cubicBezTo>
                    <a:pt x="59" y="37"/>
                    <a:pt x="60" y="34"/>
                    <a:pt x="62" y="32"/>
                  </a:cubicBezTo>
                  <a:cubicBezTo>
                    <a:pt x="79" y="21"/>
                    <a:pt x="92" y="15"/>
                    <a:pt x="144" y="15"/>
                  </a:cubicBezTo>
                  <a:cubicBezTo>
                    <a:pt x="193" y="15"/>
                    <a:pt x="207" y="21"/>
                    <a:pt x="223" y="30"/>
                  </a:cubicBezTo>
                  <a:cubicBezTo>
                    <a:pt x="225" y="33"/>
                    <a:pt x="227" y="36"/>
                    <a:pt x="227" y="40"/>
                  </a:cubicBezTo>
                  <a:close/>
                  <a:moveTo>
                    <a:pt x="183" y="76"/>
                  </a:moveTo>
                  <a:cubicBezTo>
                    <a:pt x="144" y="143"/>
                    <a:pt x="144" y="143"/>
                    <a:pt x="144" y="143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17" y="78"/>
                    <a:pt x="129" y="80"/>
                    <a:pt x="143" y="80"/>
                  </a:cubicBezTo>
                  <a:cubicBezTo>
                    <a:pt x="158" y="80"/>
                    <a:pt x="171" y="78"/>
                    <a:pt x="183" y="76"/>
                  </a:cubicBezTo>
                  <a:close/>
                  <a:moveTo>
                    <a:pt x="52" y="43"/>
                  </a:moveTo>
                  <a:cubicBezTo>
                    <a:pt x="54" y="55"/>
                    <a:pt x="68" y="65"/>
                    <a:pt x="89" y="72"/>
                  </a:cubicBezTo>
                  <a:cubicBezTo>
                    <a:pt x="44" y="117"/>
                    <a:pt x="44" y="117"/>
                    <a:pt x="44" y="117"/>
                  </a:cubicBezTo>
                  <a:lnTo>
                    <a:pt x="52" y="43"/>
                  </a:lnTo>
                  <a:close/>
                  <a:moveTo>
                    <a:pt x="96" y="76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97" y="144"/>
                    <a:pt x="69" y="134"/>
                    <a:pt x="49" y="122"/>
                  </a:cubicBezTo>
                  <a:lnTo>
                    <a:pt x="96" y="76"/>
                  </a:lnTo>
                  <a:close/>
                  <a:moveTo>
                    <a:pt x="144" y="153"/>
                  </a:moveTo>
                  <a:cubicBezTo>
                    <a:pt x="160" y="153"/>
                    <a:pt x="174" y="152"/>
                    <a:pt x="187" y="149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4" y="152"/>
                    <a:pt x="128" y="153"/>
                    <a:pt x="144" y="153"/>
                  </a:cubicBezTo>
                  <a:close/>
                  <a:moveTo>
                    <a:pt x="151" y="145"/>
                  </a:moveTo>
                  <a:cubicBezTo>
                    <a:pt x="193" y="73"/>
                    <a:pt x="193" y="73"/>
                    <a:pt x="193" y="73"/>
                  </a:cubicBezTo>
                  <a:cubicBezTo>
                    <a:pt x="241" y="121"/>
                    <a:pt x="241" y="121"/>
                    <a:pt x="241" y="121"/>
                  </a:cubicBezTo>
                  <a:cubicBezTo>
                    <a:pt x="221" y="133"/>
                    <a:pt x="192" y="144"/>
                    <a:pt x="151" y="145"/>
                  </a:cubicBezTo>
                  <a:close/>
                  <a:moveTo>
                    <a:pt x="273" y="94"/>
                  </a:moveTo>
                  <a:cubicBezTo>
                    <a:pt x="269" y="98"/>
                    <a:pt x="262" y="105"/>
                    <a:pt x="253" y="113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64" y="55"/>
                    <a:pt x="271" y="78"/>
                    <a:pt x="273" y="94"/>
                  </a:cubicBezTo>
                  <a:close/>
                  <a:moveTo>
                    <a:pt x="44" y="42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26" y="106"/>
                    <a:pt x="19" y="98"/>
                    <a:pt x="15" y="93"/>
                  </a:cubicBezTo>
                  <a:cubicBezTo>
                    <a:pt x="16" y="76"/>
                    <a:pt x="26" y="55"/>
                    <a:pt x="44" y="42"/>
                  </a:cubicBezTo>
                  <a:close/>
                  <a:moveTo>
                    <a:pt x="47" y="130"/>
                  </a:moveTo>
                  <a:cubicBezTo>
                    <a:pt x="59" y="137"/>
                    <a:pt x="73" y="143"/>
                    <a:pt x="91" y="147"/>
                  </a:cubicBezTo>
                  <a:cubicBezTo>
                    <a:pt x="127" y="209"/>
                    <a:pt x="127" y="209"/>
                    <a:pt x="127" y="209"/>
                  </a:cubicBezTo>
                  <a:cubicBezTo>
                    <a:pt x="97" y="180"/>
                    <a:pt x="68" y="152"/>
                    <a:pt x="47" y="130"/>
                  </a:cubicBezTo>
                  <a:close/>
                  <a:moveTo>
                    <a:pt x="161" y="209"/>
                  </a:moveTo>
                  <a:cubicBezTo>
                    <a:pt x="197" y="147"/>
                    <a:pt x="197" y="147"/>
                    <a:pt x="197" y="147"/>
                  </a:cubicBezTo>
                  <a:cubicBezTo>
                    <a:pt x="215" y="143"/>
                    <a:pt x="230" y="137"/>
                    <a:pt x="241" y="130"/>
                  </a:cubicBezTo>
                  <a:cubicBezTo>
                    <a:pt x="220" y="152"/>
                    <a:pt x="191" y="180"/>
                    <a:pt x="161" y="20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p>
              <a:pPr defTabSz="685800"/>
              <a:endParaRPr lang="zh-CN" altLang="en-US" sz="12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9" name="文本框 155"/>
            <p:cNvSpPr txBox="1"/>
            <p:nvPr/>
          </p:nvSpPr>
          <p:spPr>
            <a:xfrm>
              <a:off x="1003868" y="2528104"/>
              <a:ext cx="10689656" cy="711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727171"/>
                  </a:solidFill>
                  <a:cs typeface="+mn-ea"/>
                  <a:sym typeface="+mn-lt"/>
                </a:rPr>
                <a:t>随着微信官方开放的功能越来越多，小程序将</a:t>
              </a:r>
              <a:r>
                <a:rPr lang="en-US" altLang="zh-CN" sz="1200" dirty="0">
                  <a:solidFill>
                    <a:srgbClr val="FF0000"/>
                  </a:solidFill>
                  <a:cs typeface="+mn-ea"/>
                  <a:sym typeface="+mn-lt"/>
                </a:rPr>
                <a:t>更加完善开放匹配</a:t>
              </a:r>
              <a:r>
                <a:rPr lang="en-US" altLang="zh-CN" sz="1200" dirty="0">
                  <a:solidFill>
                    <a:srgbClr val="727171"/>
                  </a:solidFill>
                  <a:cs typeface="+mn-ea"/>
                  <a:sym typeface="+mn-lt"/>
                </a:rPr>
                <a:t>，提供更多的接口以及能力，方便开发者进行深度挖掘、开发。</a:t>
              </a:r>
              <a:endParaRPr lang="en-US" altLang="zh-CN" sz="1200" dirty="0">
                <a:solidFill>
                  <a:srgbClr val="72717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13236" y="2950170"/>
            <a:ext cx="8198825" cy="312420"/>
            <a:chOff x="757804" y="2528104"/>
            <a:chExt cx="10935720" cy="416560"/>
          </a:xfrm>
        </p:grpSpPr>
        <p:sp>
          <p:nvSpPr>
            <p:cNvPr id="5" name="Freeform 177"/>
            <p:cNvSpPr>
              <a:spLocks noEditPoints="1"/>
            </p:cNvSpPr>
            <p:nvPr/>
          </p:nvSpPr>
          <p:spPr bwMode="auto">
            <a:xfrm>
              <a:off x="757804" y="2659117"/>
              <a:ext cx="246062" cy="212316"/>
            </a:xfrm>
            <a:custGeom>
              <a:avLst/>
              <a:gdLst>
                <a:gd name="T0" fmla="*/ 246 w 288"/>
                <a:gd name="T1" fmla="*/ 26 h 247"/>
                <a:gd name="T2" fmla="*/ 144 w 288"/>
                <a:gd name="T3" fmla="*/ 0 h 247"/>
                <a:gd name="T4" fmla="*/ 41 w 288"/>
                <a:gd name="T5" fmla="*/ 26 h 247"/>
                <a:gd name="T6" fmla="*/ 0 w 288"/>
                <a:gd name="T7" fmla="*/ 98 h 247"/>
                <a:gd name="T8" fmla="*/ 144 w 288"/>
                <a:gd name="T9" fmla="*/ 247 h 247"/>
                <a:gd name="T10" fmla="*/ 288 w 288"/>
                <a:gd name="T11" fmla="*/ 98 h 247"/>
                <a:gd name="T12" fmla="*/ 246 w 288"/>
                <a:gd name="T13" fmla="*/ 26 h 247"/>
                <a:gd name="T14" fmla="*/ 245 w 288"/>
                <a:gd name="T15" fmla="*/ 115 h 247"/>
                <a:gd name="T16" fmla="*/ 201 w 288"/>
                <a:gd name="T17" fmla="*/ 71 h 247"/>
                <a:gd name="T18" fmla="*/ 234 w 288"/>
                <a:gd name="T19" fmla="*/ 41 h 247"/>
                <a:gd name="T20" fmla="*/ 245 w 288"/>
                <a:gd name="T21" fmla="*/ 115 h 247"/>
                <a:gd name="T22" fmla="*/ 227 w 288"/>
                <a:gd name="T23" fmla="*/ 40 h 247"/>
                <a:gd name="T24" fmla="*/ 143 w 288"/>
                <a:gd name="T25" fmla="*/ 72 h 247"/>
                <a:gd name="T26" fmla="*/ 59 w 288"/>
                <a:gd name="T27" fmla="*/ 40 h 247"/>
                <a:gd name="T28" fmla="*/ 62 w 288"/>
                <a:gd name="T29" fmla="*/ 32 h 247"/>
                <a:gd name="T30" fmla="*/ 144 w 288"/>
                <a:gd name="T31" fmla="*/ 15 h 247"/>
                <a:gd name="T32" fmla="*/ 223 w 288"/>
                <a:gd name="T33" fmla="*/ 30 h 247"/>
                <a:gd name="T34" fmla="*/ 227 w 288"/>
                <a:gd name="T35" fmla="*/ 40 h 247"/>
                <a:gd name="T36" fmla="*/ 183 w 288"/>
                <a:gd name="T37" fmla="*/ 76 h 247"/>
                <a:gd name="T38" fmla="*/ 144 w 288"/>
                <a:gd name="T39" fmla="*/ 143 h 247"/>
                <a:gd name="T40" fmla="*/ 105 w 288"/>
                <a:gd name="T41" fmla="*/ 76 h 247"/>
                <a:gd name="T42" fmla="*/ 143 w 288"/>
                <a:gd name="T43" fmla="*/ 80 h 247"/>
                <a:gd name="T44" fmla="*/ 183 w 288"/>
                <a:gd name="T45" fmla="*/ 76 h 247"/>
                <a:gd name="T46" fmla="*/ 52 w 288"/>
                <a:gd name="T47" fmla="*/ 43 h 247"/>
                <a:gd name="T48" fmla="*/ 89 w 288"/>
                <a:gd name="T49" fmla="*/ 72 h 247"/>
                <a:gd name="T50" fmla="*/ 44 w 288"/>
                <a:gd name="T51" fmla="*/ 117 h 247"/>
                <a:gd name="T52" fmla="*/ 52 w 288"/>
                <a:gd name="T53" fmla="*/ 43 h 247"/>
                <a:gd name="T54" fmla="*/ 96 w 288"/>
                <a:gd name="T55" fmla="*/ 76 h 247"/>
                <a:gd name="T56" fmla="*/ 136 w 288"/>
                <a:gd name="T57" fmla="*/ 145 h 247"/>
                <a:gd name="T58" fmla="*/ 49 w 288"/>
                <a:gd name="T59" fmla="*/ 122 h 247"/>
                <a:gd name="T60" fmla="*/ 96 w 288"/>
                <a:gd name="T61" fmla="*/ 76 h 247"/>
                <a:gd name="T62" fmla="*/ 144 w 288"/>
                <a:gd name="T63" fmla="*/ 153 h 247"/>
                <a:gd name="T64" fmla="*/ 187 w 288"/>
                <a:gd name="T65" fmla="*/ 149 h 247"/>
                <a:gd name="T66" fmla="*/ 144 w 288"/>
                <a:gd name="T67" fmla="*/ 224 h 247"/>
                <a:gd name="T68" fmla="*/ 101 w 288"/>
                <a:gd name="T69" fmla="*/ 149 h 247"/>
                <a:gd name="T70" fmla="*/ 144 w 288"/>
                <a:gd name="T71" fmla="*/ 153 h 247"/>
                <a:gd name="T72" fmla="*/ 151 w 288"/>
                <a:gd name="T73" fmla="*/ 145 h 247"/>
                <a:gd name="T74" fmla="*/ 193 w 288"/>
                <a:gd name="T75" fmla="*/ 73 h 247"/>
                <a:gd name="T76" fmla="*/ 241 w 288"/>
                <a:gd name="T77" fmla="*/ 121 h 247"/>
                <a:gd name="T78" fmla="*/ 151 w 288"/>
                <a:gd name="T79" fmla="*/ 145 h 247"/>
                <a:gd name="T80" fmla="*/ 273 w 288"/>
                <a:gd name="T81" fmla="*/ 94 h 247"/>
                <a:gd name="T82" fmla="*/ 253 w 288"/>
                <a:gd name="T83" fmla="*/ 113 h 247"/>
                <a:gd name="T84" fmla="*/ 242 w 288"/>
                <a:gd name="T85" fmla="*/ 41 h 247"/>
                <a:gd name="T86" fmla="*/ 273 w 288"/>
                <a:gd name="T87" fmla="*/ 94 h 247"/>
                <a:gd name="T88" fmla="*/ 44 w 288"/>
                <a:gd name="T89" fmla="*/ 42 h 247"/>
                <a:gd name="T90" fmla="*/ 36 w 288"/>
                <a:gd name="T91" fmla="*/ 114 h 247"/>
                <a:gd name="T92" fmla="*/ 15 w 288"/>
                <a:gd name="T93" fmla="*/ 93 h 247"/>
                <a:gd name="T94" fmla="*/ 44 w 288"/>
                <a:gd name="T95" fmla="*/ 42 h 247"/>
                <a:gd name="T96" fmla="*/ 47 w 288"/>
                <a:gd name="T97" fmla="*/ 130 h 247"/>
                <a:gd name="T98" fmla="*/ 91 w 288"/>
                <a:gd name="T99" fmla="*/ 147 h 247"/>
                <a:gd name="T100" fmla="*/ 127 w 288"/>
                <a:gd name="T101" fmla="*/ 209 h 247"/>
                <a:gd name="T102" fmla="*/ 47 w 288"/>
                <a:gd name="T103" fmla="*/ 130 h 247"/>
                <a:gd name="T104" fmla="*/ 161 w 288"/>
                <a:gd name="T105" fmla="*/ 209 h 247"/>
                <a:gd name="T106" fmla="*/ 197 w 288"/>
                <a:gd name="T107" fmla="*/ 147 h 247"/>
                <a:gd name="T108" fmla="*/ 241 w 288"/>
                <a:gd name="T109" fmla="*/ 130 h 247"/>
                <a:gd name="T110" fmla="*/ 161 w 288"/>
                <a:gd name="T111" fmla="*/ 20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8" h="247">
                  <a:moveTo>
                    <a:pt x="246" y="26"/>
                  </a:moveTo>
                  <a:cubicBezTo>
                    <a:pt x="219" y="12"/>
                    <a:pt x="212" y="0"/>
                    <a:pt x="144" y="0"/>
                  </a:cubicBezTo>
                  <a:cubicBezTo>
                    <a:pt x="76" y="0"/>
                    <a:pt x="68" y="12"/>
                    <a:pt x="41" y="26"/>
                  </a:cubicBezTo>
                  <a:cubicBezTo>
                    <a:pt x="11" y="43"/>
                    <a:pt x="0" y="75"/>
                    <a:pt x="0" y="98"/>
                  </a:cubicBezTo>
                  <a:cubicBezTo>
                    <a:pt x="0" y="110"/>
                    <a:pt x="144" y="247"/>
                    <a:pt x="144" y="247"/>
                  </a:cubicBezTo>
                  <a:cubicBezTo>
                    <a:pt x="144" y="247"/>
                    <a:pt x="288" y="110"/>
                    <a:pt x="288" y="98"/>
                  </a:cubicBezTo>
                  <a:cubicBezTo>
                    <a:pt x="288" y="76"/>
                    <a:pt x="277" y="43"/>
                    <a:pt x="246" y="26"/>
                  </a:cubicBezTo>
                  <a:close/>
                  <a:moveTo>
                    <a:pt x="245" y="115"/>
                  </a:moveTo>
                  <a:cubicBezTo>
                    <a:pt x="201" y="71"/>
                    <a:pt x="201" y="71"/>
                    <a:pt x="201" y="71"/>
                  </a:cubicBezTo>
                  <a:cubicBezTo>
                    <a:pt x="221" y="64"/>
                    <a:pt x="233" y="53"/>
                    <a:pt x="234" y="41"/>
                  </a:cubicBezTo>
                  <a:lnTo>
                    <a:pt x="245" y="115"/>
                  </a:lnTo>
                  <a:close/>
                  <a:moveTo>
                    <a:pt x="227" y="40"/>
                  </a:moveTo>
                  <a:cubicBezTo>
                    <a:pt x="227" y="55"/>
                    <a:pt x="193" y="72"/>
                    <a:pt x="143" y="72"/>
                  </a:cubicBezTo>
                  <a:cubicBezTo>
                    <a:pt x="93" y="72"/>
                    <a:pt x="59" y="55"/>
                    <a:pt x="59" y="40"/>
                  </a:cubicBezTo>
                  <a:cubicBezTo>
                    <a:pt x="59" y="37"/>
                    <a:pt x="60" y="34"/>
                    <a:pt x="62" y="32"/>
                  </a:cubicBezTo>
                  <a:cubicBezTo>
                    <a:pt x="79" y="21"/>
                    <a:pt x="92" y="15"/>
                    <a:pt x="144" y="15"/>
                  </a:cubicBezTo>
                  <a:cubicBezTo>
                    <a:pt x="193" y="15"/>
                    <a:pt x="207" y="21"/>
                    <a:pt x="223" y="30"/>
                  </a:cubicBezTo>
                  <a:cubicBezTo>
                    <a:pt x="225" y="33"/>
                    <a:pt x="227" y="36"/>
                    <a:pt x="227" y="40"/>
                  </a:cubicBezTo>
                  <a:close/>
                  <a:moveTo>
                    <a:pt x="183" y="76"/>
                  </a:moveTo>
                  <a:cubicBezTo>
                    <a:pt x="144" y="143"/>
                    <a:pt x="144" y="143"/>
                    <a:pt x="144" y="143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17" y="78"/>
                    <a:pt x="129" y="80"/>
                    <a:pt x="143" y="80"/>
                  </a:cubicBezTo>
                  <a:cubicBezTo>
                    <a:pt x="158" y="80"/>
                    <a:pt x="171" y="78"/>
                    <a:pt x="183" y="76"/>
                  </a:cubicBezTo>
                  <a:close/>
                  <a:moveTo>
                    <a:pt x="52" y="43"/>
                  </a:moveTo>
                  <a:cubicBezTo>
                    <a:pt x="54" y="55"/>
                    <a:pt x="68" y="65"/>
                    <a:pt x="89" y="72"/>
                  </a:cubicBezTo>
                  <a:cubicBezTo>
                    <a:pt x="44" y="117"/>
                    <a:pt x="44" y="117"/>
                    <a:pt x="44" y="117"/>
                  </a:cubicBezTo>
                  <a:lnTo>
                    <a:pt x="52" y="43"/>
                  </a:lnTo>
                  <a:close/>
                  <a:moveTo>
                    <a:pt x="96" y="76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97" y="144"/>
                    <a:pt x="69" y="134"/>
                    <a:pt x="49" y="122"/>
                  </a:cubicBezTo>
                  <a:lnTo>
                    <a:pt x="96" y="76"/>
                  </a:lnTo>
                  <a:close/>
                  <a:moveTo>
                    <a:pt x="144" y="153"/>
                  </a:moveTo>
                  <a:cubicBezTo>
                    <a:pt x="160" y="153"/>
                    <a:pt x="174" y="152"/>
                    <a:pt x="187" y="149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4" y="152"/>
                    <a:pt x="128" y="153"/>
                    <a:pt x="144" y="153"/>
                  </a:cubicBezTo>
                  <a:close/>
                  <a:moveTo>
                    <a:pt x="151" y="145"/>
                  </a:moveTo>
                  <a:cubicBezTo>
                    <a:pt x="193" y="73"/>
                    <a:pt x="193" y="73"/>
                    <a:pt x="193" y="73"/>
                  </a:cubicBezTo>
                  <a:cubicBezTo>
                    <a:pt x="241" y="121"/>
                    <a:pt x="241" y="121"/>
                    <a:pt x="241" y="121"/>
                  </a:cubicBezTo>
                  <a:cubicBezTo>
                    <a:pt x="221" y="133"/>
                    <a:pt x="192" y="144"/>
                    <a:pt x="151" y="145"/>
                  </a:cubicBezTo>
                  <a:close/>
                  <a:moveTo>
                    <a:pt x="273" y="94"/>
                  </a:moveTo>
                  <a:cubicBezTo>
                    <a:pt x="269" y="98"/>
                    <a:pt x="262" y="105"/>
                    <a:pt x="253" y="113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64" y="55"/>
                    <a:pt x="271" y="78"/>
                    <a:pt x="273" y="94"/>
                  </a:cubicBezTo>
                  <a:close/>
                  <a:moveTo>
                    <a:pt x="44" y="42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26" y="106"/>
                    <a:pt x="19" y="98"/>
                    <a:pt x="15" y="93"/>
                  </a:cubicBezTo>
                  <a:cubicBezTo>
                    <a:pt x="16" y="76"/>
                    <a:pt x="26" y="55"/>
                    <a:pt x="44" y="42"/>
                  </a:cubicBezTo>
                  <a:close/>
                  <a:moveTo>
                    <a:pt x="47" y="130"/>
                  </a:moveTo>
                  <a:cubicBezTo>
                    <a:pt x="59" y="137"/>
                    <a:pt x="73" y="143"/>
                    <a:pt x="91" y="147"/>
                  </a:cubicBezTo>
                  <a:cubicBezTo>
                    <a:pt x="127" y="209"/>
                    <a:pt x="127" y="209"/>
                    <a:pt x="127" y="209"/>
                  </a:cubicBezTo>
                  <a:cubicBezTo>
                    <a:pt x="97" y="180"/>
                    <a:pt x="68" y="152"/>
                    <a:pt x="47" y="130"/>
                  </a:cubicBezTo>
                  <a:close/>
                  <a:moveTo>
                    <a:pt x="161" y="209"/>
                  </a:moveTo>
                  <a:cubicBezTo>
                    <a:pt x="197" y="147"/>
                    <a:pt x="197" y="147"/>
                    <a:pt x="197" y="147"/>
                  </a:cubicBezTo>
                  <a:cubicBezTo>
                    <a:pt x="215" y="143"/>
                    <a:pt x="230" y="137"/>
                    <a:pt x="241" y="130"/>
                  </a:cubicBezTo>
                  <a:cubicBezTo>
                    <a:pt x="220" y="152"/>
                    <a:pt x="191" y="180"/>
                    <a:pt x="161" y="20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p>
              <a:pPr defTabSz="685800"/>
              <a:endParaRPr lang="zh-CN" altLang="en-US" sz="12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" name="文本框 155"/>
            <p:cNvSpPr txBox="1"/>
            <p:nvPr/>
          </p:nvSpPr>
          <p:spPr>
            <a:xfrm>
              <a:off x="1003868" y="2528104"/>
              <a:ext cx="10689656" cy="416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727171"/>
                  </a:solidFill>
                  <a:cs typeface="+mn-ea"/>
                  <a:sym typeface="+mn-lt"/>
                </a:rPr>
                <a:t>小程序的发展方向不仅仅是与微信更好的结合，更重要的是与</a:t>
              </a:r>
              <a:r>
                <a:rPr lang="en-US" altLang="zh-CN" sz="1200" dirty="0">
                  <a:solidFill>
                    <a:srgbClr val="FF0000"/>
                  </a:solidFill>
                  <a:cs typeface="+mn-ea"/>
                  <a:sym typeface="+mn-lt"/>
                </a:rPr>
                <a:t>各行各业的联结</a:t>
              </a:r>
              <a:r>
                <a:rPr lang="en-US" altLang="zh-CN" sz="1200" dirty="0">
                  <a:solidFill>
                    <a:srgbClr val="727171"/>
                  </a:solidFill>
                  <a:cs typeface="+mn-ea"/>
                  <a:sym typeface="+mn-lt"/>
                </a:rPr>
                <a:t>。</a:t>
              </a:r>
              <a:endParaRPr lang="en-US" altLang="zh-CN" sz="1200" dirty="0">
                <a:solidFill>
                  <a:srgbClr val="72717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400" dirty="0">
                <a:solidFill>
                  <a:srgbClr val="124062"/>
                </a:solidFill>
                <a:cs typeface="+mn-ea"/>
                <a:sym typeface="+mn-lt"/>
              </a:rPr>
              <a:t>01 </a:t>
            </a:r>
            <a:r>
              <a:rPr lang="zh-CN" altLang="en-US" sz="2400" dirty="0">
                <a:solidFill>
                  <a:srgbClr val="124062"/>
                </a:solidFill>
                <a:cs typeface="+mn-ea"/>
                <a:sym typeface="+mn-lt"/>
              </a:rPr>
              <a:t>微信小程序开发</a:t>
            </a: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endParaRPr lang="zh-CN" altLang="en-US" sz="240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480060" y="655320"/>
            <a:ext cx="8216900" cy="6985"/>
          </a:xfrm>
          <a:prstGeom prst="line">
            <a:avLst/>
          </a:prstGeom>
          <a:ln w="15875" cap="sq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9"/>
          <p:cNvSpPr>
            <a:spLocks noChangeArrowheads="1"/>
          </p:cNvSpPr>
          <p:nvPr/>
        </p:nvSpPr>
        <p:spPr bwMode="auto">
          <a:xfrm>
            <a:off x="924951" y="3451120"/>
            <a:ext cx="542925" cy="542925"/>
          </a:xfrm>
          <a:prstGeom prst="ellipse">
            <a:avLst/>
          </a:prstGeom>
          <a:solidFill>
            <a:srgbClr val="124062"/>
          </a:solidFill>
          <a:ln w="25400">
            <a:noFill/>
          </a:ln>
          <a:effectLst>
            <a:outerShdw blurRad="1397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800">
              <a:solidFill>
                <a:srgbClr val="FEFABC"/>
              </a:solidFill>
              <a:cs typeface="+mn-ea"/>
              <a:sym typeface="+mn-lt"/>
            </a:endParaRPr>
          </a:p>
        </p:txBody>
      </p:sp>
      <p:sp>
        <p:nvSpPr>
          <p:cNvPr id="5" name="Oval 10"/>
          <p:cNvSpPr>
            <a:spLocks noChangeArrowheads="1"/>
          </p:cNvSpPr>
          <p:nvPr/>
        </p:nvSpPr>
        <p:spPr bwMode="auto">
          <a:xfrm>
            <a:off x="4674229" y="3451120"/>
            <a:ext cx="539354" cy="542925"/>
          </a:xfrm>
          <a:prstGeom prst="ellipse">
            <a:avLst/>
          </a:prstGeom>
          <a:solidFill>
            <a:srgbClr val="537285"/>
          </a:solidFill>
          <a:ln w="25400">
            <a:noFill/>
          </a:ln>
          <a:effectLst>
            <a:outerShdw blurRad="1397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800">
              <a:solidFill>
                <a:srgbClr val="FEFABC"/>
              </a:solidFill>
              <a:cs typeface="+mn-ea"/>
              <a:sym typeface="+mn-lt"/>
            </a:endParaRPr>
          </a:p>
        </p:txBody>
      </p:sp>
      <p:sp>
        <p:nvSpPr>
          <p:cNvPr id="6" name="Oval 11"/>
          <p:cNvSpPr>
            <a:spLocks noChangeArrowheads="1"/>
          </p:cNvSpPr>
          <p:nvPr/>
        </p:nvSpPr>
        <p:spPr bwMode="auto">
          <a:xfrm>
            <a:off x="924951" y="4272731"/>
            <a:ext cx="542925" cy="542925"/>
          </a:xfrm>
          <a:prstGeom prst="ellipse">
            <a:avLst/>
          </a:prstGeom>
          <a:solidFill>
            <a:srgbClr val="537285"/>
          </a:solidFill>
          <a:ln w="25400">
            <a:noFill/>
          </a:ln>
          <a:effectLst>
            <a:outerShdw blurRad="1397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800">
              <a:solidFill>
                <a:srgbClr val="FEFABC"/>
              </a:solidFill>
              <a:cs typeface="+mn-ea"/>
              <a:sym typeface="+mn-lt"/>
            </a:endParaRPr>
          </a:p>
        </p:txBody>
      </p:sp>
      <p:sp>
        <p:nvSpPr>
          <p:cNvPr id="7" name="Oval 12"/>
          <p:cNvSpPr>
            <a:spLocks noChangeArrowheads="1"/>
          </p:cNvSpPr>
          <p:nvPr/>
        </p:nvSpPr>
        <p:spPr bwMode="auto">
          <a:xfrm>
            <a:off x="4674229" y="4272731"/>
            <a:ext cx="539354" cy="542925"/>
          </a:xfrm>
          <a:prstGeom prst="ellipse">
            <a:avLst/>
          </a:prstGeom>
          <a:solidFill>
            <a:srgbClr val="124062"/>
          </a:solidFill>
          <a:ln w="25400">
            <a:noFill/>
          </a:ln>
          <a:effectLst>
            <a:outerShdw blurRad="1397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800">
              <a:solidFill>
                <a:srgbClr val="FEFABC"/>
              </a:solidFill>
              <a:cs typeface="+mn-ea"/>
              <a:sym typeface="+mn-lt"/>
            </a:endParaRPr>
          </a:p>
        </p:txBody>
      </p:sp>
      <p:sp>
        <p:nvSpPr>
          <p:cNvPr id="9" name="TextBox 40"/>
          <p:cNvSpPr txBox="1"/>
          <p:nvPr/>
        </p:nvSpPr>
        <p:spPr>
          <a:xfrm>
            <a:off x="1565940" y="3473938"/>
            <a:ext cx="2807612" cy="387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小程序中的地图，支持更加丰富的覆盖物样式、动画及展示效果，支持绘制更美观的路线;</a:t>
            </a:r>
            <a:endParaRPr lang="zh-CN" altLang="en-US" sz="8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TextBox 42"/>
          <p:cNvSpPr txBox="1"/>
          <p:nvPr/>
        </p:nvSpPr>
        <p:spPr>
          <a:xfrm>
            <a:off x="1565940" y="4350000"/>
            <a:ext cx="2807612" cy="387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可以快速地将姓名、工作、电话号码等联系人信息，保存到手机通讯录中，并且通过小程序，即可交换名片;</a:t>
            </a:r>
            <a:endParaRPr lang="zh-CN" altLang="en-US" sz="8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TextBox 44"/>
          <p:cNvSpPr txBox="1"/>
          <p:nvPr/>
        </p:nvSpPr>
        <p:spPr>
          <a:xfrm>
            <a:off x="5324169" y="3545693"/>
            <a:ext cx="2807612" cy="387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微信小程序可以通过iBeacon方式，找到周边的设备，实现“所到即所得”;</a:t>
            </a:r>
            <a:endParaRPr lang="zh-CN" altLang="en-US" sz="8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TextBox 46"/>
          <p:cNvSpPr txBox="1"/>
          <p:nvPr/>
        </p:nvSpPr>
        <p:spPr>
          <a:xfrm>
            <a:off x="5324169" y="4349365"/>
            <a:ext cx="2807612" cy="387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小程序可以调节手机屏幕亮度，为用户提供最佳的阅读及使用体验。</a:t>
            </a:r>
            <a:endParaRPr lang="zh-CN" altLang="en-US" sz="8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7" name="Freeform 7"/>
          <p:cNvSpPr>
            <a:spLocks noEditPoints="1"/>
          </p:cNvSpPr>
          <p:nvPr/>
        </p:nvSpPr>
        <p:spPr bwMode="auto">
          <a:xfrm>
            <a:off x="1059162" y="4426844"/>
            <a:ext cx="274505" cy="234698"/>
          </a:xfrm>
          <a:custGeom>
            <a:avLst/>
            <a:gdLst>
              <a:gd name="T0" fmla="*/ 0 w 140"/>
              <a:gd name="T1" fmla="*/ 113 h 120"/>
              <a:gd name="T2" fmla="*/ 15 w 140"/>
              <a:gd name="T3" fmla="*/ 99 h 120"/>
              <a:gd name="T4" fmla="*/ 27 w 140"/>
              <a:gd name="T5" fmla="*/ 0 h 120"/>
              <a:gd name="T6" fmla="*/ 42 w 140"/>
              <a:gd name="T7" fmla="*/ 0 h 120"/>
              <a:gd name="T8" fmla="*/ 42 w 140"/>
              <a:gd name="T9" fmla="*/ 0 h 120"/>
              <a:gd name="T10" fmla="*/ 67 w 140"/>
              <a:gd name="T11" fmla="*/ 99 h 120"/>
              <a:gd name="T12" fmla="*/ 73 w 140"/>
              <a:gd name="T13" fmla="*/ 99 h 120"/>
              <a:gd name="T14" fmla="*/ 97 w 140"/>
              <a:gd name="T15" fmla="*/ 99 h 120"/>
              <a:gd name="T16" fmla="*/ 107 w 140"/>
              <a:gd name="T17" fmla="*/ 0 h 120"/>
              <a:gd name="T18" fmla="*/ 107 w 140"/>
              <a:gd name="T19" fmla="*/ 0 h 120"/>
              <a:gd name="T20" fmla="*/ 119 w 140"/>
              <a:gd name="T21" fmla="*/ 99 h 120"/>
              <a:gd name="T22" fmla="*/ 128 w 140"/>
              <a:gd name="T23" fmla="*/ 0 h 120"/>
              <a:gd name="T24" fmla="*/ 135 w 140"/>
              <a:gd name="T25" fmla="*/ 113 h 120"/>
              <a:gd name="T26" fmla="*/ 51 w 140"/>
              <a:gd name="T27" fmla="*/ 0 h 120"/>
              <a:gd name="T28" fmla="*/ 51 w 140"/>
              <a:gd name="T29" fmla="*/ 0 h 120"/>
              <a:gd name="T30" fmla="*/ 28 w 140"/>
              <a:gd name="T31" fmla="*/ 118 h 120"/>
              <a:gd name="T32" fmla="*/ 14 w 140"/>
              <a:gd name="T33" fmla="*/ 120 h 120"/>
              <a:gd name="T34" fmla="*/ 27 w 140"/>
              <a:gd name="T35" fmla="*/ 105 h 120"/>
              <a:gd name="T36" fmla="*/ 28 w 140"/>
              <a:gd name="T37" fmla="*/ 113 h 120"/>
              <a:gd name="T38" fmla="*/ 23 w 140"/>
              <a:gd name="T39" fmla="*/ 109 h 120"/>
              <a:gd name="T40" fmla="*/ 19 w 140"/>
              <a:gd name="T41" fmla="*/ 110 h 120"/>
              <a:gd name="T42" fmla="*/ 19 w 140"/>
              <a:gd name="T43" fmla="*/ 113 h 120"/>
              <a:gd name="T44" fmla="*/ 24 w 140"/>
              <a:gd name="T45" fmla="*/ 115 h 120"/>
              <a:gd name="T46" fmla="*/ 40 w 140"/>
              <a:gd name="T47" fmla="*/ 118 h 120"/>
              <a:gd name="T48" fmla="*/ 34 w 140"/>
              <a:gd name="T49" fmla="*/ 120 h 120"/>
              <a:gd name="T50" fmla="*/ 40 w 140"/>
              <a:gd name="T51" fmla="*/ 104 h 120"/>
              <a:gd name="T52" fmla="*/ 36 w 140"/>
              <a:gd name="T53" fmla="*/ 114 h 120"/>
              <a:gd name="T54" fmla="*/ 57 w 140"/>
              <a:gd name="T55" fmla="*/ 120 h 120"/>
              <a:gd name="T56" fmla="*/ 53 w 140"/>
              <a:gd name="T57" fmla="*/ 113 h 120"/>
              <a:gd name="T58" fmla="*/ 47 w 140"/>
              <a:gd name="T59" fmla="*/ 120 h 120"/>
              <a:gd name="T60" fmla="*/ 59 w 140"/>
              <a:gd name="T61" fmla="*/ 105 h 120"/>
              <a:gd name="T62" fmla="*/ 59 w 140"/>
              <a:gd name="T63" fmla="*/ 112 h 120"/>
              <a:gd name="T64" fmla="*/ 60 w 140"/>
              <a:gd name="T65" fmla="*/ 115 h 120"/>
              <a:gd name="T66" fmla="*/ 54 w 140"/>
              <a:gd name="T67" fmla="*/ 107 h 120"/>
              <a:gd name="T68" fmla="*/ 55 w 140"/>
              <a:gd name="T69" fmla="*/ 110 h 120"/>
              <a:gd name="T70" fmla="*/ 71 w 140"/>
              <a:gd name="T71" fmla="*/ 116 h 120"/>
              <a:gd name="T72" fmla="*/ 71 w 140"/>
              <a:gd name="T73" fmla="*/ 108 h 120"/>
              <a:gd name="T74" fmla="*/ 78 w 140"/>
              <a:gd name="T75" fmla="*/ 109 h 120"/>
              <a:gd name="T76" fmla="*/ 63 w 140"/>
              <a:gd name="T77" fmla="*/ 112 h 120"/>
              <a:gd name="T78" fmla="*/ 71 w 140"/>
              <a:gd name="T79" fmla="*/ 120 h 120"/>
              <a:gd name="T80" fmla="*/ 78 w 140"/>
              <a:gd name="T81" fmla="*/ 115 h 120"/>
              <a:gd name="T82" fmla="*/ 96 w 140"/>
              <a:gd name="T83" fmla="*/ 112 h 120"/>
              <a:gd name="T84" fmla="*/ 88 w 140"/>
              <a:gd name="T85" fmla="*/ 120 h 120"/>
              <a:gd name="T86" fmla="*/ 80 w 140"/>
              <a:gd name="T87" fmla="*/ 112 h 120"/>
              <a:gd name="T88" fmla="*/ 91 w 140"/>
              <a:gd name="T89" fmla="*/ 112 h 120"/>
              <a:gd name="T90" fmla="*/ 84 w 140"/>
              <a:gd name="T91" fmla="*/ 112 h 120"/>
              <a:gd name="T92" fmla="*/ 91 w 140"/>
              <a:gd name="T93" fmla="*/ 112 h 120"/>
              <a:gd name="T94" fmla="*/ 110 w 140"/>
              <a:gd name="T95" fmla="*/ 118 h 120"/>
              <a:gd name="T96" fmla="*/ 98 w 140"/>
              <a:gd name="T97" fmla="*/ 120 h 120"/>
              <a:gd name="T98" fmla="*/ 109 w 140"/>
              <a:gd name="T99" fmla="*/ 105 h 120"/>
              <a:gd name="T100" fmla="*/ 107 w 140"/>
              <a:gd name="T101" fmla="*/ 109 h 120"/>
              <a:gd name="T102" fmla="*/ 104 w 140"/>
              <a:gd name="T103" fmla="*/ 116 h 120"/>
              <a:gd name="T104" fmla="*/ 120 w 140"/>
              <a:gd name="T105" fmla="*/ 113 h 120"/>
              <a:gd name="T106" fmla="*/ 120 w 140"/>
              <a:gd name="T107" fmla="*/ 108 h 120"/>
              <a:gd name="T108" fmla="*/ 115 w 140"/>
              <a:gd name="T109" fmla="*/ 118 h 120"/>
              <a:gd name="T110" fmla="*/ 128 w 140"/>
              <a:gd name="T111" fmla="*/ 116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40" h="120">
                <a:moveTo>
                  <a:pt x="0" y="0"/>
                </a:moveTo>
                <a:cubicBezTo>
                  <a:pt x="7" y="0"/>
                  <a:pt x="7" y="0"/>
                  <a:pt x="7" y="0"/>
                </a:cubicBezTo>
                <a:cubicBezTo>
                  <a:pt x="7" y="113"/>
                  <a:pt x="7" y="113"/>
                  <a:pt x="7" y="113"/>
                </a:cubicBezTo>
                <a:cubicBezTo>
                  <a:pt x="0" y="113"/>
                  <a:pt x="0" y="113"/>
                  <a:pt x="0" y="113"/>
                </a:cubicBezTo>
                <a:lnTo>
                  <a:pt x="0" y="0"/>
                </a:lnTo>
                <a:close/>
                <a:moveTo>
                  <a:pt x="21" y="0"/>
                </a:moveTo>
                <a:cubicBezTo>
                  <a:pt x="15" y="0"/>
                  <a:pt x="15" y="0"/>
                  <a:pt x="15" y="0"/>
                </a:cubicBezTo>
                <a:cubicBezTo>
                  <a:pt x="15" y="99"/>
                  <a:pt x="15" y="99"/>
                  <a:pt x="15" y="99"/>
                </a:cubicBezTo>
                <a:cubicBezTo>
                  <a:pt x="21" y="99"/>
                  <a:pt x="21" y="99"/>
                  <a:pt x="21" y="99"/>
                </a:cubicBezTo>
                <a:lnTo>
                  <a:pt x="21" y="0"/>
                </a:lnTo>
                <a:close/>
                <a:moveTo>
                  <a:pt x="31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99"/>
                  <a:pt x="27" y="99"/>
                  <a:pt x="27" y="99"/>
                </a:cubicBezTo>
                <a:cubicBezTo>
                  <a:pt x="31" y="99"/>
                  <a:pt x="31" y="99"/>
                  <a:pt x="31" y="99"/>
                </a:cubicBezTo>
                <a:lnTo>
                  <a:pt x="31" y="0"/>
                </a:lnTo>
                <a:close/>
                <a:moveTo>
                  <a:pt x="42" y="0"/>
                </a:moveTo>
                <a:cubicBezTo>
                  <a:pt x="37" y="0"/>
                  <a:pt x="37" y="0"/>
                  <a:pt x="37" y="0"/>
                </a:cubicBezTo>
                <a:cubicBezTo>
                  <a:pt x="37" y="99"/>
                  <a:pt x="37" y="99"/>
                  <a:pt x="37" y="99"/>
                </a:cubicBezTo>
                <a:cubicBezTo>
                  <a:pt x="42" y="99"/>
                  <a:pt x="42" y="99"/>
                  <a:pt x="42" y="99"/>
                </a:cubicBezTo>
                <a:lnTo>
                  <a:pt x="42" y="0"/>
                </a:lnTo>
                <a:close/>
                <a:moveTo>
                  <a:pt x="67" y="0"/>
                </a:moveTo>
                <a:cubicBezTo>
                  <a:pt x="61" y="0"/>
                  <a:pt x="61" y="0"/>
                  <a:pt x="61" y="0"/>
                </a:cubicBezTo>
                <a:cubicBezTo>
                  <a:pt x="61" y="99"/>
                  <a:pt x="61" y="99"/>
                  <a:pt x="61" y="99"/>
                </a:cubicBezTo>
                <a:cubicBezTo>
                  <a:pt x="67" y="99"/>
                  <a:pt x="67" y="99"/>
                  <a:pt x="67" y="99"/>
                </a:cubicBezTo>
                <a:lnTo>
                  <a:pt x="67" y="0"/>
                </a:lnTo>
                <a:close/>
                <a:moveTo>
                  <a:pt x="77" y="0"/>
                </a:moveTo>
                <a:cubicBezTo>
                  <a:pt x="73" y="0"/>
                  <a:pt x="73" y="0"/>
                  <a:pt x="73" y="0"/>
                </a:cubicBezTo>
                <a:cubicBezTo>
                  <a:pt x="73" y="99"/>
                  <a:pt x="73" y="99"/>
                  <a:pt x="73" y="99"/>
                </a:cubicBezTo>
                <a:cubicBezTo>
                  <a:pt x="77" y="99"/>
                  <a:pt x="77" y="99"/>
                  <a:pt x="77" y="99"/>
                </a:cubicBezTo>
                <a:lnTo>
                  <a:pt x="77" y="0"/>
                </a:lnTo>
                <a:close/>
                <a:moveTo>
                  <a:pt x="88" y="99"/>
                </a:moveTo>
                <a:cubicBezTo>
                  <a:pt x="97" y="99"/>
                  <a:pt x="97" y="99"/>
                  <a:pt x="97" y="99"/>
                </a:cubicBezTo>
                <a:cubicBezTo>
                  <a:pt x="97" y="0"/>
                  <a:pt x="97" y="0"/>
                  <a:pt x="97" y="0"/>
                </a:cubicBezTo>
                <a:cubicBezTo>
                  <a:pt x="88" y="0"/>
                  <a:pt x="88" y="0"/>
                  <a:pt x="88" y="0"/>
                </a:cubicBezTo>
                <a:lnTo>
                  <a:pt x="88" y="99"/>
                </a:lnTo>
                <a:close/>
                <a:moveTo>
                  <a:pt x="107" y="0"/>
                </a:moveTo>
                <a:cubicBezTo>
                  <a:pt x="105" y="0"/>
                  <a:pt x="105" y="0"/>
                  <a:pt x="105" y="0"/>
                </a:cubicBezTo>
                <a:cubicBezTo>
                  <a:pt x="105" y="99"/>
                  <a:pt x="105" y="99"/>
                  <a:pt x="105" y="99"/>
                </a:cubicBezTo>
                <a:cubicBezTo>
                  <a:pt x="107" y="99"/>
                  <a:pt x="107" y="99"/>
                  <a:pt x="107" y="99"/>
                </a:cubicBezTo>
                <a:lnTo>
                  <a:pt x="107" y="0"/>
                </a:lnTo>
                <a:close/>
                <a:moveTo>
                  <a:pt x="119" y="0"/>
                </a:moveTo>
                <a:cubicBezTo>
                  <a:pt x="112" y="0"/>
                  <a:pt x="112" y="0"/>
                  <a:pt x="112" y="0"/>
                </a:cubicBezTo>
                <a:cubicBezTo>
                  <a:pt x="112" y="99"/>
                  <a:pt x="112" y="99"/>
                  <a:pt x="112" y="99"/>
                </a:cubicBezTo>
                <a:cubicBezTo>
                  <a:pt x="119" y="99"/>
                  <a:pt x="119" y="99"/>
                  <a:pt x="119" y="99"/>
                </a:cubicBezTo>
                <a:lnTo>
                  <a:pt x="119" y="0"/>
                </a:lnTo>
                <a:close/>
                <a:moveTo>
                  <a:pt x="124" y="99"/>
                </a:moveTo>
                <a:cubicBezTo>
                  <a:pt x="128" y="99"/>
                  <a:pt x="128" y="99"/>
                  <a:pt x="128" y="99"/>
                </a:cubicBezTo>
                <a:cubicBezTo>
                  <a:pt x="128" y="0"/>
                  <a:pt x="128" y="0"/>
                  <a:pt x="128" y="0"/>
                </a:cubicBezTo>
                <a:cubicBezTo>
                  <a:pt x="124" y="0"/>
                  <a:pt x="124" y="0"/>
                  <a:pt x="124" y="0"/>
                </a:cubicBezTo>
                <a:lnTo>
                  <a:pt x="124" y="99"/>
                </a:lnTo>
                <a:close/>
                <a:moveTo>
                  <a:pt x="135" y="0"/>
                </a:moveTo>
                <a:cubicBezTo>
                  <a:pt x="135" y="113"/>
                  <a:pt x="135" y="113"/>
                  <a:pt x="135" y="113"/>
                </a:cubicBezTo>
                <a:cubicBezTo>
                  <a:pt x="140" y="113"/>
                  <a:pt x="140" y="113"/>
                  <a:pt x="140" y="113"/>
                </a:cubicBezTo>
                <a:cubicBezTo>
                  <a:pt x="140" y="0"/>
                  <a:pt x="140" y="0"/>
                  <a:pt x="140" y="0"/>
                </a:cubicBezTo>
                <a:lnTo>
                  <a:pt x="135" y="0"/>
                </a:lnTo>
                <a:close/>
                <a:moveTo>
                  <a:pt x="51" y="0"/>
                </a:moveTo>
                <a:cubicBezTo>
                  <a:pt x="49" y="0"/>
                  <a:pt x="49" y="0"/>
                  <a:pt x="49" y="0"/>
                </a:cubicBezTo>
                <a:cubicBezTo>
                  <a:pt x="49" y="99"/>
                  <a:pt x="49" y="99"/>
                  <a:pt x="49" y="99"/>
                </a:cubicBezTo>
                <a:cubicBezTo>
                  <a:pt x="51" y="99"/>
                  <a:pt x="51" y="99"/>
                  <a:pt x="51" y="99"/>
                </a:cubicBezTo>
                <a:lnTo>
                  <a:pt x="51" y="0"/>
                </a:lnTo>
                <a:close/>
                <a:moveTo>
                  <a:pt x="28" y="113"/>
                </a:moveTo>
                <a:cubicBezTo>
                  <a:pt x="28" y="113"/>
                  <a:pt x="28" y="114"/>
                  <a:pt x="28" y="115"/>
                </a:cubicBezTo>
                <a:cubicBezTo>
                  <a:pt x="28" y="116"/>
                  <a:pt x="28" y="117"/>
                  <a:pt x="28" y="117"/>
                </a:cubicBezTo>
                <a:cubicBezTo>
                  <a:pt x="28" y="118"/>
                  <a:pt x="28" y="118"/>
                  <a:pt x="28" y="118"/>
                </a:cubicBezTo>
                <a:cubicBezTo>
                  <a:pt x="27" y="118"/>
                  <a:pt x="27" y="119"/>
                  <a:pt x="26" y="119"/>
                </a:cubicBezTo>
                <a:cubicBezTo>
                  <a:pt x="26" y="119"/>
                  <a:pt x="25" y="119"/>
                  <a:pt x="25" y="119"/>
                </a:cubicBezTo>
                <a:cubicBezTo>
                  <a:pt x="24" y="120"/>
                  <a:pt x="23" y="120"/>
                  <a:pt x="22" y="120"/>
                </a:cubicBezTo>
                <a:cubicBezTo>
                  <a:pt x="14" y="120"/>
                  <a:pt x="14" y="120"/>
                  <a:pt x="14" y="120"/>
                </a:cubicBezTo>
                <a:cubicBezTo>
                  <a:pt x="14" y="118"/>
                  <a:pt x="14" y="118"/>
                  <a:pt x="14" y="118"/>
                </a:cubicBezTo>
                <a:cubicBezTo>
                  <a:pt x="14" y="104"/>
                  <a:pt x="14" y="104"/>
                  <a:pt x="14" y="104"/>
                </a:cubicBezTo>
                <a:cubicBezTo>
                  <a:pt x="23" y="104"/>
                  <a:pt x="23" y="104"/>
                  <a:pt x="23" y="104"/>
                </a:cubicBezTo>
                <a:cubicBezTo>
                  <a:pt x="25" y="104"/>
                  <a:pt x="26" y="105"/>
                  <a:pt x="27" y="105"/>
                </a:cubicBezTo>
                <a:cubicBezTo>
                  <a:pt x="27" y="106"/>
                  <a:pt x="28" y="107"/>
                  <a:pt x="28" y="108"/>
                </a:cubicBezTo>
                <a:cubicBezTo>
                  <a:pt x="28" y="109"/>
                  <a:pt x="27" y="110"/>
                  <a:pt x="27" y="110"/>
                </a:cubicBezTo>
                <a:cubicBezTo>
                  <a:pt x="27" y="111"/>
                  <a:pt x="26" y="111"/>
                  <a:pt x="25" y="111"/>
                </a:cubicBezTo>
                <a:cubicBezTo>
                  <a:pt x="26" y="112"/>
                  <a:pt x="27" y="112"/>
                  <a:pt x="28" y="113"/>
                </a:cubicBezTo>
                <a:close/>
                <a:moveTo>
                  <a:pt x="19" y="110"/>
                </a:moveTo>
                <a:cubicBezTo>
                  <a:pt x="21" y="110"/>
                  <a:pt x="21" y="110"/>
                  <a:pt x="21" y="110"/>
                </a:cubicBezTo>
                <a:cubicBezTo>
                  <a:pt x="22" y="110"/>
                  <a:pt x="22" y="110"/>
                  <a:pt x="23" y="110"/>
                </a:cubicBezTo>
                <a:cubicBezTo>
                  <a:pt x="23" y="110"/>
                  <a:pt x="23" y="109"/>
                  <a:pt x="23" y="109"/>
                </a:cubicBezTo>
                <a:cubicBezTo>
                  <a:pt x="23" y="108"/>
                  <a:pt x="23" y="108"/>
                  <a:pt x="23" y="108"/>
                </a:cubicBezTo>
                <a:cubicBezTo>
                  <a:pt x="22" y="107"/>
                  <a:pt x="22" y="107"/>
                  <a:pt x="21" y="107"/>
                </a:cubicBezTo>
                <a:cubicBezTo>
                  <a:pt x="19" y="107"/>
                  <a:pt x="19" y="107"/>
                  <a:pt x="19" y="107"/>
                </a:cubicBezTo>
                <a:lnTo>
                  <a:pt x="19" y="110"/>
                </a:lnTo>
                <a:close/>
                <a:moveTo>
                  <a:pt x="24" y="115"/>
                </a:moveTo>
                <a:cubicBezTo>
                  <a:pt x="24" y="114"/>
                  <a:pt x="24" y="114"/>
                  <a:pt x="23" y="114"/>
                </a:cubicBezTo>
                <a:cubicBezTo>
                  <a:pt x="23" y="113"/>
                  <a:pt x="22" y="113"/>
                  <a:pt x="21" y="113"/>
                </a:cubicBezTo>
                <a:cubicBezTo>
                  <a:pt x="19" y="113"/>
                  <a:pt x="19" y="113"/>
                  <a:pt x="19" y="113"/>
                </a:cubicBezTo>
                <a:cubicBezTo>
                  <a:pt x="19" y="116"/>
                  <a:pt x="19" y="116"/>
                  <a:pt x="19" y="116"/>
                </a:cubicBezTo>
                <a:cubicBezTo>
                  <a:pt x="21" y="116"/>
                  <a:pt x="21" y="116"/>
                  <a:pt x="21" y="116"/>
                </a:cubicBezTo>
                <a:cubicBezTo>
                  <a:pt x="22" y="116"/>
                  <a:pt x="23" y="116"/>
                  <a:pt x="23" y="116"/>
                </a:cubicBezTo>
                <a:cubicBezTo>
                  <a:pt x="24" y="116"/>
                  <a:pt x="24" y="115"/>
                  <a:pt x="24" y="115"/>
                </a:cubicBezTo>
                <a:close/>
                <a:moveTo>
                  <a:pt x="45" y="118"/>
                </a:moveTo>
                <a:cubicBezTo>
                  <a:pt x="46" y="120"/>
                  <a:pt x="46" y="120"/>
                  <a:pt x="46" y="120"/>
                </a:cubicBezTo>
                <a:cubicBezTo>
                  <a:pt x="41" y="120"/>
                  <a:pt x="41" y="120"/>
                  <a:pt x="41" y="120"/>
                </a:cubicBezTo>
                <a:cubicBezTo>
                  <a:pt x="40" y="118"/>
                  <a:pt x="40" y="118"/>
                  <a:pt x="40" y="118"/>
                </a:cubicBezTo>
                <a:cubicBezTo>
                  <a:pt x="40" y="117"/>
                  <a:pt x="40" y="117"/>
                  <a:pt x="40" y="117"/>
                </a:cubicBezTo>
                <a:cubicBezTo>
                  <a:pt x="35" y="117"/>
                  <a:pt x="35" y="117"/>
                  <a:pt x="35" y="117"/>
                </a:cubicBezTo>
                <a:cubicBezTo>
                  <a:pt x="34" y="118"/>
                  <a:pt x="34" y="118"/>
                  <a:pt x="34" y="118"/>
                </a:cubicBezTo>
                <a:cubicBezTo>
                  <a:pt x="34" y="120"/>
                  <a:pt x="34" y="120"/>
                  <a:pt x="34" y="120"/>
                </a:cubicBezTo>
                <a:cubicBezTo>
                  <a:pt x="29" y="120"/>
                  <a:pt x="29" y="120"/>
                  <a:pt x="29" y="120"/>
                </a:cubicBezTo>
                <a:cubicBezTo>
                  <a:pt x="30" y="118"/>
                  <a:pt x="30" y="118"/>
                  <a:pt x="30" y="118"/>
                </a:cubicBezTo>
                <a:cubicBezTo>
                  <a:pt x="35" y="104"/>
                  <a:pt x="35" y="104"/>
                  <a:pt x="35" y="104"/>
                </a:cubicBezTo>
                <a:cubicBezTo>
                  <a:pt x="40" y="104"/>
                  <a:pt x="40" y="104"/>
                  <a:pt x="40" y="104"/>
                </a:cubicBezTo>
                <a:lnTo>
                  <a:pt x="45" y="118"/>
                </a:lnTo>
                <a:close/>
                <a:moveTo>
                  <a:pt x="39" y="114"/>
                </a:moveTo>
                <a:cubicBezTo>
                  <a:pt x="37" y="108"/>
                  <a:pt x="37" y="108"/>
                  <a:pt x="37" y="108"/>
                </a:cubicBezTo>
                <a:cubicBezTo>
                  <a:pt x="36" y="114"/>
                  <a:pt x="36" y="114"/>
                  <a:pt x="36" y="114"/>
                </a:cubicBezTo>
                <a:lnTo>
                  <a:pt x="39" y="114"/>
                </a:lnTo>
                <a:close/>
                <a:moveTo>
                  <a:pt x="62" y="118"/>
                </a:moveTo>
                <a:cubicBezTo>
                  <a:pt x="62" y="120"/>
                  <a:pt x="62" y="120"/>
                  <a:pt x="62" y="120"/>
                </a:cubicBezTo>
                <a:cubicBezTo>
                  <a:pt x="57" y="120"/>
                  <a:pt x="57" y="120"/>
                  <a:pt x="57" y="120"/>
                </a:cubicBezTo>
                <a:cubicBezTo>
                  <a:pt x="56" y="118"/>
                  <a:pt x="56" y="118"/>
                  <a:pt x="56" y="118"/>
                </a:cubicBezTo>
                <a:cubicBezTo>
                  <a:pt x="55" y="115"/>
                  <a:pt x="55" y="115"/>
                  <a:pt x="55" y="115"/>
                </a:cubicBezTo>
                <a:cubicBezTo>
                  <a:pt x="54" y="114"/>
                  <a:pt x="54" y="114"/>
                  <a:pt x="54" y="114"/>
                </a:cubicBezTo>
                <a:cubicBezTo>
                  <a:pt x="53" y="114"/>
                  <a:pt x="53" y="113"/>
                  <a:pt x="53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52" y="118"/>
                  <a:pt x="52" y="118"/>
                  <a:pt x="52" y="118"/>
                </a:cubicBezTo>
                <a:cubicBezTo>
                  <a:pt x="52" y="120"/>
                  <a:pt x="52" y="120"/>
                  <a:pt x="52" y="120"/>
                </a:cubicBezTo>
                <a:cubicBezTo>
                  <a:pt x="47" y="120"/>
                  <a:pt x="47" y="120"/>
                  <a:pt x="47" y="120"/>
                </a:cubicBezTo>
                <a:cubicBezTo>
                  <a:pt x="47" y="118"/>
                  <a:pt x="47" y="118"/>
                  <a:pt x="47" y="118"/>
                </a:cubicBezTo>
                <a:cubicBezTo>
                  <a:pt x="47" y="104"/>
                  <a:pt x="47" y="104"/>
                  <a:pt x="47" y="104"/>
                </a:cubicBezTo>
                <a:cubicBezTo>
                  <a:pt x="55" y="104"/>
                  <a:pt x="55" y="104"/>
                  <a:pt x="55" y="104"/>
                </a:cubicBezTo>
                <a:cubicBezTo>
                  <a:pt x="57" y="104"/>
                  <a:pt x="58" y="104"/>
                  <a:pt x="59" y="105"/>
                </a:cubicBezTo>
                <a:cubicBezTo>
                  <a:pt x="59" y="105"/>
                  <a:pt x="60" y="105"/>
                  <a:pt x="61" y="106"/>
                </a:cubicBezTo>
                <a:cubicBezTo>
                  <a:pt x="61" y="107"/>
                  <a:pt x="61" y="108"/>
                  <a:pt x="61" y="109"/>
                </a:cubicBezTo>
                <a:cubicBezTo>
                  <a:pt x="61" y="109"/>
                  <a:pt x="61" y="110"/>
                  <a:pt x="61" y="111"/>
                </a:cubicBezTo>
                <a:cubicBezTo>
                  <a:pt x="60" y="111"/>
                  <a:pt x="60" y="112"/>
                  <a:pt x="59" y="112"/>
                </a:cubicBezTo>
                <a:cubicBezTo>
                  <a:pt x="59" y="112"/>
                  <a:pt x="58" y="113"/>
                  <a:pt x="57" y="113"/>
                </a:cubicBezTo>
                <a:cubicBezTo>
                  <a:pt x="58" y="113"/>
                  <a:pt x="58" y="113"/>
                  <a:pt x="59" y="113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60" y="115"/>
                  <a:pt x="60" y="115"/>
                  <a:pt x="60" y="115"/>
                </a:cubicBezTo>
                <a:lnTo>
                  <a:pt x="62" y="118"/>
                </a:lnTo>
                <a:close/>
                <a:moveTo>
                  <a:pt x="56" y="109"/>
                </a:moveTo>
                <a:cubicBezTo>
                  <a:pt x="56" y="108"/>
                  <a:pt x="56" y="108"/>
                  <a:pt x="56" y="108"/>
                </a:cubicBezTo>
                <a:cubicBezTo>
                  <a:pt x="56" y="108"/>
                  <a:pt x="55" y="107"/>
                  <a:pt x="54" y="107"/>
                </a:cubicBezTo>
                <a:cubicBezTo>
                  <a:pt x="52" y="107"/>
                  <a:pt x="52" y="107"/>
                  <a:pt x="52" y="107"/>
                </a:cubicBezTo>
                <a:cubicBezTo>
                  <a:pt x="52" y="110"/>
                  <a:pt x="52" y="110"/>
                  <a:pt x="52" y="110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10"/>
                  <a:pt x="55" y="110"/>
                  <a:pt x="55" y="110"/>
                </a:cubicBezTo>
                <a:cubicBezTo>
                  <a:pt x="56" y="110"/>
                  <a:pt x="56" y="110"/>
                  <a:pt x="56" y="110"/>
                </a:cubicBezTo>
                <a:cubicBezTo>
                  <a:pt x="56" y="110"/>
                  <a:pt x="56" y="109"/>
                  <a:pt x="56" y="109"/>
                </a:cubicBezTo>
                <a:close/>
                <a:moveTo>
                  <a:pt x="73" y="116"/>
                </a:moveTo>
                <a:cubicBezTo>
                  <a:pt x="72" y="116"/>
                  <a:pt x="72" y="116"/>
                  <a:pt x="71" y="116"/>
                </a:cubicBezTo>
                <a:cubicBezTo>
                  <a:pt x="70" y="116"/>
                  <a:pt x="69" y="116"/>
                  <a:pt x="69" y="115"/>
                </a:cubicBezTo>
                <a:cubicBezTo>
                  <a:pt x="68" y="115"/>
                  <a:pt x="68" y="114"/>
                  <a:pt x="68" y="112"/>
                </a:cubicBezTo>
                <a:cubicBezTo>
                  <a:pt x="68" y="111"/>
                  <a:pt x="68" y="109"/>
                  <a:pt x="68" y="109"/>
                </a:cubicBezTo>
                <a:cubicBezTo>
                  <a:pt x="69" y="108"/>
                  <a:pt x="70" y="108"/>
                  <a:pt x="71" y="108"/>
                </a:cubicBezTo>
                <a:cubicBezTo>
                  <a:pt x="71" y="108"/>
                  <a:pt x="72" y="108"/>
                  <a:pt x="72" y="108"/>
                </a:cubicBezTo>
                <a:cubicBezTo>
                  <a:pt x="73" y="108"/>
                  <a:pt x="73" y="108"/>
                  <a:pt x="73" y="109"/>
                </a:cubicBezTo>
                <a:cubicBezTo>
                  <a:pt x="73" y="109"/>
                  <a:pt x="74" y="109"/>
                  <a:pt x="74" y="110"/>
                </a:cubicBezTo>
                <a:cubicBezTo>
                  <a:pt x="78" y="109"/>
                  <a:pt x="78" y="109"/>
                  <a:pt x="78" y="109"/>
                </a:cubicBezTo>
                <a:cubicBezTo>
                  <a:pt x="77" y="107"/>
                  <a:pt x="77" y="106"/>
                  <a:pt x="75" y="105"/>
                </a:cubicBezTo>
                <a:cubicBezTo>
                  <a:pt x="74" y="104"/>
                  <a:pt x="73" y="104"/>
                  <a:pt x="71" y="104"/>
                </a:cubicBezTo>
                <a:cubicBezTo>
                  <a:pt x="68" y="104"/>
                  <a:pt x="66" y="105"/>
                  <a:pt x="65" y="106"/>
                </a:cubicBezTo>
                <a:cubicBezTo>
                  <a:pt x="64" y="107"/>
                  <a:pt x="63" y="109"/>
                  <a:pt x="63" y="112"/>
                </a:cubicBezTo>
                <a:cubicBezTo>
                  <a:pt x="63" y="114"/>
                  <a:pt x="63" y="115"/>
                  <a:pt x="64" y="117"/>
                </a:cubicBezTo>
                <a:cubicBezTo>
                  <a:pt x="64" y="117"/>
                  <a:pt x="65" y="117"/>
                  <a:pt x="65" y="118"/>
                </a:cubicBezTo>
                <a:cubicBezTo>
                  <a:pt x="66" y="118"/>
                  <a:pt x="66" y="119"/>
                  <a:pt x="67" y="119"/>
                </a:cubicBezTo>
                <a:cubicBezTo>
                  <a:pt x="68" y="120"/>
                  <a:pt x="69" y="120"/>
                  <a:pt x="71" y="120"/>
                </a:cubicBezTo>
                <a:cubicBezTo>
                  <a:pt x="72" y="120"/>
                  <a:pt x="74" y="120"/>
                  <a:pt x="74" y="119"/>
                </a:cubicBezTo>
                <a:cubicBezTo>
                  <a:pt x="75" y="119"/>
                  <a:pt x="76" y="118"/>
                  <a:pt x="76" y="118"/>
                </a:cubicBezTo>
                <a:cubicBezTo>
                  <a:pt x="77" y="118"/>
                  <a:pt x="77" y="118"/>
                  <a:pt x="77" y="118"/>
                </a:cubicBezTo>
                <a:cubicBezTo>
                  <a:pt x="77" y="117"/>
                  <a:pt x="78" y="116"/>
                  <a:pt x="78" y="115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74" y="114"/>
                  <a:pt x="73" y="115"/>
                  <a:pt x="73" y="116"/>
                </a:cubicBezTo>
                <a:close/>
                <a:moveTo>
                  <a:pt x="94" y="106"/>
                </a:moveTo>
                <a:cubicBezTo>
                  <a:pt x="95" y="107"/>
                  <a:pt x="96" y="109"/>
                  <a:pt x="96" y="112"/>
                </a:cubicBezTo>
                <a:cubicBezTo>
                  <a:pt x="96" y="114"/>
                  <a:pt x="95" y="115"/>
                  <a:pt x="95" y="116"/>
                </a:cubicBezTo>
                <a:cubicBezTo>
                  <a:pt x="94" y="117"/>
                  <a:pt x="94" y="117"/>
                  <a:pt x="94" y="118"/>
                </a:cubicBezTo>
                <a:cubicBezTo>
                  <a:pt x="93" y="118"/>
                  <a:pt x="93" y="119"/>
                  <a:pt x="92" y="119"/>
                </a:cubicBezTo>
                <a:cubicBezTo>
                  <a:pt x="91" y="120"/>
                  <a:pt x="90" y="120"/>
                  <a:pt x="88" y="120"/>
                </a:cubicBezTo>
                <a:cubicBezTo>
                  <a:pt x="86" y="120"/>
                  <a:pt x="85" y="120"/>
                  <a:pt x="84" y="119"/>
                </a:cubicBezTo>
                <a:cubicBezTo>
                  <a:pt x="83" y="119"/>
                  <a:pt x="82" y="118"/>
                  <a:pt x="82" y="118"/>
                </a:cubicBezTo>
                <a:cubicBezTo>
                  <a:pt x="81" y="117"/>
                  <a:pt x="81" y="117"/>
                  <a:pt x="81" y="116"/>
                </a:cubicBezTo>
                <a:cubicBezTo>
                  <a:pt x="80" y="115"/>
                  <a:pt x="80" y="114"/>
                  <a:pt x="80" y="112"/>
                </a:cubicBezTo>
                <a:cubicBezTo>
                  <a:pt x="80" y="109"/>
                  <a:pt x="80" y="107"/>
                  <a:pt x="82" y="106"/>
                </a:cubicBezTo>
                <a:cubicBezTo>
                  <a:pt x="83" y="105"/>
                  <a:pt x="85" y="104"/>
                  <a:pt x="88" y="104"/>
                </a:cubicBezTo>
                <a:cubicBezTo>
                  <a:pt x="90" y="104"/>
                  <a:pt x="92" y="105"/>
                  <a:pt x="94" y="106"/>
                </a:cubicBezTo>
                <a:close/>
                <a:moveTo>
                  <a:pt x="91" y="112"/>
                </a:moveTo>
                <a:cubicBezTo>
                  <a:pt x="91" y="110"/>
                  <a:pt x="91" y="109"/>
                  <a:pt x="90" y="109"/>
                </a:cubicBezTo>
                <a:cubicBezTo>
                  <a:pt x="89" y="108"/>
                  <a:pt x="89" y="108"/>
                  <a:pt x="88" y="108"/>
                </a:cubicBezTo>
                <a:cubicBezTo>
                  <a:pt x="87" y="108"/>
                  <a:pt x="86" y="108"/>
                  <a:pt x="85" y="109"/>
                </a:cubicBezTo>
                <a:cubicBezTo>
                  <a:pt x="85" y="109"/>
                  <a:pt x="84" y="110"/>
                  <a:pt x="84" y="112"/>
                </a:cubicBezTo>
                <a:cubicBezTo>
                  <a:pt x="84" y="114"/>
                  <a:pt x="85" y="115"/>
                  <a:pt x="85" y="115"/>
                </a:cubicBezTo>
                <a:cubicBezTo>
                  <a:pt x="86" y="116"/>
                  <a:pt x="87" y="116"/>
                  <a:pt x="88" y="116"/>
                </a:cubicBezTo>
                <a:cubicBezTo>
                  <a:pt x="89" y="116"/>
                  <a:pt x="89" y="116"/>
                  <a:pt x="90" y="115"/>
                </a:cubicBezTo>
                <a:cubicBezTo>
                  <a:pt x="91" y="115"/>
                  <a:pt x="91" y="113"/>
                  <a:pt x="91" y="112"/>
                </a:cubicBezTo>
                <a:close/>
                <a:moveTo>
                  <a:pt x="112" y="109"/>
                </a:moveTo>
                <a:cubicBezTo>
                  <a:pt x="112" y="110"/>
                  <a:pt x="112" y="111"/>
                  <a:pt x="112" y="112"/>
                </a:cubicBezTo>
                <a:cubicBezTo>
                  <a:pt x="112" y="114"/>
                  <a:pt x="112" y="115"/>
                  <a:pt x="112" y="116"/>
                </a:cubicBezTo>
                <a:cubicBezTo>
                  <a:pt x="112" y="117"/>
                  <a:pt x="111" y="117"/>
                  <a:pt x="110" y="118"/>
                </a:cubicBezTo>
                <a:cubicBezTo>
                  <a:pt x="110" y="118"/>
                  <a:pt x="110" y="118"/>
                  <a:pt x="110" y="118"/>
                </a:cubicBezTo>
                <a:cubicBezTo>
                  <a:pt x="110" y="119"/>
                  <a:pt x="109" y="119"/>
                  <a:pt x="108" y="119"/>
                </a:cubicBezTo>
                <a:cubicBezTo>
                  <a:pt x="107" y="119"/>
                  <a:pt x="106" y="120"/>
                  <a:pt x="105" y="120"/>
                </a:cubicBezTo>
                <a:cubicBezTo>
                  <a:pt x="98" y="120"/>
                  <a:pt x="98" y="120"/>
                  <a:pt x="98" y="120"/>
                </a:cubicBezTo>
                <a:cubicBezTo>
                  <a:pt x="98" y="118"/>
                  <a:pt x="98" y="118"/>
                  <a:pt x="98" y="118"/>
                </a:cubicBezTo>
                <a:cubicBezTo>
                  <a:pt x="98" y="104"/>
                  <a:pt x="98" y="104"/>
                  <a:pt x="98" y="104"/>
                </a:cubicBezTo>
                <a:cubicBezTo>
                  <a:pt x="105" y="104"/>
                  <a:pt x="105" y="104"/>
                  <a:pt x="105" y="104"/>
                </a:cubicBezTo>
                <a:cubicBezTo>
                  <a:pt x="107" y="104"/>
                  <a:pt x="108" y="104"/>
                  <a:pt x="109" y="105"/>
                </a:cubicBezTo>
                <a:cubicBezTo>
                  <a:pt x="110" y="105"/>
                  <a:pt x="110" y="106"/>
                  <a:pt x="111" y="106"/>
                </a:cubicBezTo>
                <a:cubicBezTo>
                  <a:pt x="111" y="107"/>
                  <a:pt x="112" y="108"/>
                  <a:pt x="112" y="109"/>
                </a:cubicBezTo>
                <a:close/>
                <a:moveTo>
                  <a:pt x="108" y="112"/>
                </a:moveTo>
                <a:cubicBezTo>
                  <a:pt x="108" y="110"/>
                  <a:pt x="107" y="109"/>
                  <a:pt x="107" y="109"/>
                </a:cubicBezTo>
                <a:cubicBezTo>
                  <a:pt x="106" y="108"/>
                  <a:pt x="105" y="108"/>
                  <a:pt x="104" y="108"/>
                </a:cubicBezTo>
                <a:cubicBezTo>
                  <a:pt x="103" y="108"/>
                  <a:pt x="103" y="108"/>
                  <a:pt x="103" y="108"/>
                </a:cubicBezTo>
                <a:cubicBezTo>
                  <a:pt x="103" y="116"/>
                  <a:pt x="103" y="116"/>
                  <a:pt x="103" y="116"/>
                </a:cubicBezTo>
                <a:cubicBezTo>
                  <a:pt x="104" y="116"/>
                  <a:pt x="104" y="116"/>
                  <a:pt x="104" y="116"/>
                </a:cubicBezTo>
                <a:cubicBezTo>
                  <a:pt x="105" y="116"/>
                  <a:pt x="106" y="116"/>
                  <a:pt x="106" y="116"/>
                </a:cubicBezTo>
                <a:cubicBezTo>
                  <a:pt x="107" y="116"/>
                  <a:pt x="107" y="115"/>
                  <a:pt x="107" y="115"/>
                </a:cubicBezTo>
                <a:cubicBezTo>
                  <a:pt x="108" y="114"/>
                  <a:pt x="108" y="113"/>
                  <a:pt x="108" y="112"/>
                </a:cubicBezTo>
                <a:close/>
                <a:moveTo>
                  <a:pt x="120" y="113"/>
                </a:moveTo>
                <a:cubicBezTo>
                  <a:pt x="127" y="113"/>
                  <a:pt x="127" y="113"/>
                  <a:pt x="127" y="113"/>
                </a:cubicBezTo>
                <a:cubicBezTo>
                  <a:pt x="127" y="110"/>
                  <a:pt x="127" y="110"/>
                  <a:pt x="127" y="110"/>
                </a:cubicBezTo>
                <a:cubicBezTo>
                  <a:pt x="120" y="110"/>
                  <a:pt x="120" y="110"/>
                  <a:pt x="120" y="110"/>
                </a:cubicBezTo>
                <a:cubicBezTo>
                  <a:pt x="120" y="108"/>
                  <a:pt x="120" y="108"/>
                  <a:pt x="120" y="108"/>
                </a:cubicBezTo>
                <a:cubicBezTo>
                  <a:pt x="128" y="108"/>
                  <a:pt x="128" y="108"/>
                  <a:pt x="128" y="108"/>
                </a:cubicBezTo>
                <a:cubicBezTo>
                  <a:pt x="128" y="104"/>
                  <a:pt x="128" y="104"/>
                  <a:pt x="128" y="104"/>
                </a:cubicBezTo>
                <a:cubicBezTo>
                  <a:pt x="115" y="104"/>
                  <a:pt x="115" y="104"/>
                  <a:pt x="115" y="104"/>
                </a:cubicBezTo>
                <a:cubicBezTo>
                  <a:pt x="115" y="118"/>
                  <a:pt x="115" y="118"/>
                  <a:pt x="115" y="118"/>
                </a:cubicBezTo>
                <a:cubicBezTo>
                  <a:pt x="115" y="120"/>
                  <a:pt x="115" y="120"/>
                  <a:pt x="115" y="120"/>
                </a:cubicBezTo>
                <a:cubicBezTo>
                  <a:pt x="128" y="120"/>
                  <a:pt x="128" y="120"/>
                  <a:pt x="128" y="120"/>
                </a:cubicBezTo>
                <a:cubicBezTo>
                  <a:pt x="128" y="118"/>
                  <a:pt x="128" y="118"/>
                  <a:pt x="128" y="118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0" y="116"/>
                  <a:pt x="120" y="116"/>
                  <a:pt x="120" y="116"/>
                </a:cubicBezTo>
                <a:lnTo>
                  <a:pt x="120" y="113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Freeform 9"/>
          <p:cNvSpPr>
            <a:spLocks noEditPoints="1"/>
          </p:cNvSpPr>
          <p:nvPr/>
        </p:nvSpPr>
        <p:spPr bwMode="auto">
          <a:xfrm>
            <a:off x="4812460" y="3585331"/>
            <a:ext cx="262893" cy="274505"/>
          </a:xfrm>
          <a:custGeom>
            <a:avLst/>
            <a:gdLst>
              <a:gd name="T0" fmla="*/ 86 w 134"/>
              <a:gd name="T1" fmla="*/ 115 h 140"/>
              <a:gd name="T2" fmla="*/ 82 w 134"/>
              <a:gd name="T3" fmla="*/ 118 h 140"/>
              <a:gd name="T4" fmla="*/ 10 w 134"/>
              <a:gd name="T5" fmla="*/ 115 h 140"/>
              <a:gd name="T6" fmla="*/ 14 w 134"/>
              <a:gd name="T7" fmla="*/ 11 h 140"/>
              <a:gd name="T8" fmla="*/ 86 w 134"/>
              <a:gd name="T9" fmla="*/ 15 h 140"/>
              <a:gd name="T10" fmla="*/ 96 w 134"/>
              <a:gd name="T11" fmla="*/ 16 h 140"/>
              <a:gd name="T12" fmla="*/ 82 w 134"/>
              <a:gd name="T13" fmla="*/ 0 h 140"/>
              <a:gd name="T14" fmla="*/ 0 w 134"/>
              <a:gd name="T15" fmla="*/ 14 h 140"/>
              <a:gd name="T16" fmla="*/ 14 w 134"/>
              <a:gd name="T17" fmla="*/ 140 h 140"/>
              <a:gd name="T18" fmla="*/ 96 w 134"/>
              <a:gd name="T19" fmla="*/ 126 h 140"/>
              <a:gd name="T20" fmla="*/ 96 w 134"/>
              <a:gd name="T21" fmla="*/ 125 h 140"/>
              <a:gd name="T22" fmla="*/ 86 w 134"/>
              <a:gd name="T23" fmla="*/ 87 h 140"/>
              <a:gd name="T24" fmla="*/ 55 w 134"/>
              <a:gd name="T25" fmla="*/ 4 h 140"/>
              <a:gd name="T26" fmla="*/ 55 w 134"/>
              <a:gd name="T27" fmla="*/ 7 h 140"/>
              <a:gd name="T28" fmla="*/ 40 w 134"/>
              <a:gd name="T29" fmla="*/ 5 h 140"/>
              <a:gd name="T30" fmla="*/ 48 w 134"/>
              <a:gd name="T31" fmla="*/ 135 h 140"/>
              <a:gd name="T32" fmla="*/ 48 w 134"/>
              <a:gd name="T33" fmla="*/ 123 h 140"/>
              <a:gd name="T34" fmla="*/ 48 w 134"/>
              <a:gd name="T35" fmla="*/ 135 h 140"/>
              <a:gd name="T36" fmla="*/ 96 w 134"/>
              <a:gd name="T37" fmla="*/ 22 h 140"/>
              <a:gd name="T38" fmla="*/ 62 w 134"/>
              <a:gd name="T39" fmla="*/ 22 h 140"/>
              <a:gd name="T40" fmla="*/ 51 w 134"/>
              <a:gd name="T41" fmla="*/ 70 h 140"/>
              <a:gd name="T42" fmla="*/ 66 w 134"/>
              <a:gd name="T43" fmla="*/ 81 h 140"/>
              <a:gd name="T44" fmla="*/ 83 w 134"/>
              <a:gd name="T45" fmla="*/ 81 h 140"/>
              <a:gd name="T46" fmla="*/ 96 w 134"/>
              <a:gd name="T47" fmla="*/ 81 h 140"/>
              <a:gd name="T48" fmla="*/ 134 w 134"/>
              <a:gd name="T49" fmla="*/ 70 h 140"/>
              <a:gd name="T50" fmla="*/ 124 w 134"/>
              <a:gd name="T51" fmla="*/ 22 h 140"/>
              <a:gd name="T52" fmla="*/ 124 w 134"/>
              <a:gd name="T53" fmla="*/ 74 h 140"/>
              <a:gd name="T54" fmla="*/ 86 w 134"/>
              <a:gd name="T55" fmla="*/ 74 h 140"/>
              <a:gd name="T56" fmla="*/ 58 w 134"/>
              <a:gd name="T57" fmla="*/ 70 h 140"/>
              <a:gd name="T58" fmla="*/ 62 w 134"/>
              <a:gd name="T59" fmla="*/ 29 h 140"/>
              <a:gd name="T60" fmla="*/ 96 w 134"/>
              <a:gd name="T61" fmla="*/ 29 h 140"/>
              <a:gd name="T62" fmla="*/ 127 w 134"/>
              <a:gd name="T63" fmla="*/ 33 h 140"/>
              <a:gd name="T64" fmla="*/ 82 w 134"/>
              <a:gd name="T65" fmla="*/ 37 h 140"/>
              <a:gd name="T66" fmla="*/ 109 w 134"/>
              <a:gd name="T67" fmla="*/ 56 h 140"/>
              <a:gd name="T68" fmla="*/ 88 w 134"/>
              <a:gd name="T69" fmla="*/ 62 h 140"/>
              <a:gd name="T70" fmla="*/ 101 w 134"/>
              <a:gd name="T71" fmla="*/ 64 h 140"/>
              <a:gd name="T72" fmla="*/ 109 w 134"/>
              <a:gd name="T73" fmla="*/ 65 h 140"/>
              <a:gd name="T74" fmla="*/ 102 w 134"/>
              <a:gd name="T75" fmla="*/ 66 h 140"/>
              <a:gd name="T76" fmla="*/ 86 w 134"/>
              <a:gd name="T77" fmla="*/ 69 h 140"/>
              <a:gd name="T78" fmla="*/ 86 w 134"/>
              <a:gd name="T79" fmla="*/ 61 h 140"/>
              <a:gd name="T80" fmla="*/ 87 w 134"/>
              <a:gd name="T81" fmla="*/ 57 h 140"/>
              <a:gd name="T82" fmla="*/ 81 w 134"/>
              <a:gd name="T83" fmla="*/ 39 h 140"/>
              <a:gd name="T84" fmla="*/ 78 w 134"/>
              <a:gd name="T85" fmla="*/ 37 h 140"/>
              <a:gd name="T86" fmla="*/ 78 w 134"/>
              <a:gd name="T87" fmla="*/ 33 h 140"/>
              <a:gd name="T88" fmla="*/ 80 w 134"/>
              <a:gd name="T89" fmla="*/ 35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34" h="140">
                <a:moveTo>
                  <a:pt x="86" y="87"/>
                </a:moveTo>
                <a:cubicBezTo>
                  <a:pt x="86" y="115"/>
                  <a:pt x="86" y="115"/>
                  <a:pt x="86" y="115"/>
                </a:cubicBezTo>
                <a:cubicBezTo>
                  <a:pt x="86" y="115"/>
                  <a:pt x="86" y="115"/>
                  <a:pt x="86" y="115"/>
                </a:cubicBezTo>
                <a:cubicBezTo>
                  <a:pt x="86" y="117"/>
                  <a:pt x="84" y="118"/>
                  <a:pt x="82" y="118"/>
                </a:cubicBezTo>
                <a:cubicBezTo>
                  <a:pt x="14" y="118"/>
                  <a:pt x="14" y="118"/>
                  <a:pt x="14" y="118"/>
                </a:cubicBezTo>
                <a:cubicBezTo>
                  <a:pt x="12" y="118"/>
                  <a:pt x="10" y="117"/>
                  <a:pt x="10" y="115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3"/>
                  <a:pt x="12" y="11"/>
                  <a:pt x="14" y="11"/>
                </a:cubicBezTo>
                <a:cubicBezTo>
                  <a:pt x="82" y="11"/>
                  <a:pt x="82" y="11"/>
                  <a:pt x="82" y="11"/>
                </a:cubicBezTo>
                <a:cubicBezTo>
                  <a:pt x="84" y="11"/>
                  <a:pt x="86" y="13"/>
                  <a:pt x="86" y="15"/>
                </a:cubicBezTo>
                <a:cubicBezTo>
                  <a:pt x="86" y="16"/>
                  <a:pt x="86" y="16"/>
                  <a:pt x="86" y="16"/>
                </a:cubicBezTo>
                <a:cubicBezTo>
                  <a:pt x="96" y="16"/>
                  <a:pt x="96" y="16"/>
                  <a:pt x="96" y="16"/>
                </a:cubicBezTo>
                <a:cubicBezTo>
                  <a:pt x="96" y="14"/>
                  <a:pt x="96" y="14"/>
                  <a:pt x="96" y="14"/>
                </a:cubicBezTo>
                <a:cubicBezTo>
                  <a:pt x="96" y="6"/>
                  <a:pt x="90" y="0"/>
                  <a:pt x="82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6" y="0"/>
                  <a:pt x="0" y="6"/>
                  <a:pt x="0" y="14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4"/>
                  <a:pt x="6" y="140"/>
                  <a:pt x="14" y="140"/>
                </a:cubicBezTo>
                <a:cubicBezTo>
                  <a:pt x="82" y="140"/>
                  <a:pt x="82" y="140"/>
                  <a:pt x="82" y="140"/>
                </a:cubicBezTo>
                <a:cubicBezTo>
                  <a:pt x="90" y="140"/>
                  <a:pt x="96" y="134"/>
                  <a:pt x="96" y="126"/>
                </a:cubicBezTo>
                <a:cubicBezTo>
                  <a:pt x="96" y="126"/>
                  <a:pt x="96" y="126"/>
                  <a:pt x="96" y="126"/>
                </a:cubicBezTo>
                <a:cubicBezTo>
                  <a:pt x="96" y="125"/>
                  <a:pt x="96" y="125"/>
                  <a:pt x="96" y="125"/>
                </a:cubicBezTo>
                <a:cubicBezTo>
                  <a:pt x="96" y="87"/>
                  <a:pt x="96" y="87"/>
                  <a:pt x="96" y="87"/>
                </a:cubicBezTo>
                <a:cubicBezTo>
                  <a:pt x="86" y="87"/>
                  <a:pt x="86" y="87"/>
                  <a:pt x="86" y="87"/>
                </a:cubicBezTo>
                <a:close/>
                <a:moveTo>
                  <a:pt x="42" y="4"/>
                </a:moveTo>
                <a:cubicBezTo>
                  <a:pt x="55" y="4"/>
                  <a:pt x="55" y="4"/>
                  <a:pt x="55" y="4"/>
                </a:cubicBezTo>
                <a:cubicBezTo>
                  <a:pt x="55" y="4"/>
                  <a:pt x="56" y="4"/>
                  <a:pt x="56" y="5"/>
                </a:cubicBezTo>
                <a:cubicBezTo>
                  <a:pt x="56" y="6"/>
                  <a:pt x="55" y="7"/>
                  <a:pt x="55" y="7"/>
                </a:cubicBezTo>
                <a:cubicBezTo>
                  <a:pt x="42" y="7"/>
                  <a:pt x="42" y="7"/>
                  <a:pt x="42" y="7"/>
                </a:cubicBezTo>
                <a:cubicBezTo>
                  <a:pt x="41" y="7"/>
                  <a:pt x="40" y="6"/>
                  <a:pt x="40" y="5"/>
                </a:cubicBezTo>
                <a:cubicBezTo>
                  <a:pt x="40" y="4"/>
                  <a:pt x="41" y="4"/>
                  <a:pt x="42" y="4"/>
                </a:cubicBezTo>
                <a:close/>
                <a:moveTo>
                  <a:pt x="48" y="135"/>
                </a:moveTo>
                <a:cubicBezTo>
                  <a:pt x="45" y="135"/>
                  <a:pt x="42" y="133"/>
                  <a:pt x="42" y="129"/>
                </a:cubicBezTo>
                <a:cubicBezTo>
                  <a:pt x="42" y="125"/>
                  <a:pt x="45" y="123"/>
                  <a:pt x="48" y="123"/>
                </a:cubicBezTo>
                <a:cubicBezTo>
                  <a:pt x="52" y="123"/>
                  <a:pt x="54" y="125"/>
                  <a:pt x="54" y="129"/>
                </a:cubicBezTo>
                <a:cubicBezTo>
                  <a:pt x="54" y="133"/>
                  <a:pt x="52" y="135"/>
                  <a:pt x="48" y="135"/>
                </a:cubicBezTo>
                <a:close/>
                <a:moveTo>
                  <a:pt x="124" y="22"/>
                </a:moveTo>
                <a:cubicBezTo>
                  <a:pt x="96" y="22"/>
                  <a:pt x="96" y="22"/>
                  <a:pt x="96" y="22"/>
                </a:cubicBezTo>
                <a:cubicBezTo>
                  <a:pt x="86" y="22"/>
                  <a:pt x="86" y="22"/>
                  <a:pt x="86" y="22"/>
                </a:cubicBezTo>
                <a:cubicBezTo>
                  <a:pt x="62" y="22"/>
                  <a:pt x="62" y="22"/>
                  <a:pt x="62" y="22"/>
                </a:cubicBezTo>
                <a:cubicBezTo>
                  <a:pt x="56" y="22"/>
                  <a:pt x="51" y="27"/>
                  <a:pt x="51" y="33"/>
                </a:cubicBezTo>
                <a:cubicBezTo>
                  <a:pt x="51" y="70"/>
                  <a:pt x="51" y="70"/>
                  <a:pt x="51" y="70"/>
                </a:cubicBezTo>
                <a:cubicBezTo>
                  <a:pt x="51" y="76"/>
                  <a:pt x="56" y="81"/>
                  <a:pt x="62" y="81"/>
                </a:cubicBezTo>
                <a:cubicBezTo>
                  <a:pt x="66" y="81"/>
                  <a:pt x="66" y="81"/>
                  <a:pt x="66" y="81"/>
                </a:cubicBezTo>
                <a:cubicBezTo>
                  <a:pt x="66" y="102"/>
                  <a:pt x="66" y="102"/>
                  <a:pt x="66" y="102"/>
                </a:cubicBezTo>
                <a:cubicBezTo>
                  <a:pt x="83" y="81"/>
                  <a:pt x="83" y="81"/>
                  <a:pt x="83" y="81"/>
                </a:cubicBezTo>
                <a:cubicBezTo>
                  <a:pt x="86" y="81"/>
                  <a:pt x="86" y="81"/>
                  <a:pt x="86" y="81"/>
                </a:cubicBezTo>
                <a:cubicBezTo>
                  <a:pt x="96" y="81"/>
                  <a:pt x="96" y="81"/>
                  <a:pt x="96" y="81"/>
                </a:cubicBezTo>
                <a:cubicBezTo>
                  <a:pt x="124" y="81"/>
                  <a:pt x="124" y="81"/>
                  <a:pt x="124" y="81"/>
                </a:cubicBezTo>
                <a:cubicBezTo>
                  <a:pt x="129" y="81"/>
                  <a:pt x="134" y="76"/>
                  <a:pt x="134" y="70"/>
                </a:cubicBezTo>
                <a:cubicBezTo>
                  <a:pt x="134" y="33"/>
                  <a:pt x="134" y="33"/>
                  <a:pt x="134" y="33"/>
                </a:cubicBezTo>
                <a:cubicBezTo>
                  <a:pt x="134" y="27"/>
                  <a:pt x="129" y="22"/>
                  <a:pt x="124" y="22"/>
                </a:cubicBezTo>
                <a:close/>
                <a:moveTo>
                  <a:pt x="127" y="70"/>
                </a:moveTo>
                <a:cubicBezTo>
                  <a:pt x="127" y="72"/>
                  <a:pt x="126" y="74"/>
                  <a:pt x="124" y="74"/>
                </a:cubicBezTo>
                <a:cubicBezTo>
                  <a:pt x="96" y="74"/>
                  <a:pt x="96" y="74"/>
                  <a:pt x="96" y="74"/>
                </a:cubicBezTo>
                <a:cubicBezTo>
                  <a:pt x="86" y="74"/>
                  <a:pt x="86" y="74"/>
                  <a:pt x="86" y="74"/>
                </a:cubicBezTo>
                <a:cubicBezTo>
                  <a:pt x="62" y="74"/>
                  <a:pt x="62" y="74"/>
                  <a:pt x="62" y="74"/>
                </a:cubicBezTo>
                <a:cubicBezTo>
                  <a:pt x="60" y="74"/>
                  <a:pt x="58" y="72"/>
                  <a:pt x="58" y="70"/>
                </a:cubicBezTo>
                <a:cubicBezTo>
                  <a:pt x="58" y="33"/>
                  <a:pt x="58" y="33"/>
                  <a:pt x="58" y="33"/>
                </a:cubicBezTo>
                <a:cubicBezTo>
                  <a:pt x="58" y="30"/>
                  <a:pt x="60" y="29"/>
                  <a:pt x="62" y="29"/>
                </a:cubicBezTo>
                <a:cubicBezTo>
                  <a:pt x="86" y="29"/>
                  <a:pt x="86" y="29"/>
                  <a:pt x="86" y="29"/>
                </a:cubicBezTo>
                <a:cubicBezTo>
                  <a:pt x="96" y="29"/>
                  <a:pt x="96" y="29"/>
                  <a:pt x="96" y="29"/>
                </a:cubicBezTo>
                <a:cubicBezTo>
                  <a:pt x="124" y="29"/>
                  <a:pt x="124" y="29"/>
                  <a:pt x="124" y="29"/>
                </a:cubicBezTo>
                <a:cubicBezTo>
                  <a:pt x="126" y="29"/>
                  <a:pt x="127" y="30"/>
                  <a:pt x="127" y="33"/>
                </a:cubicBezTo>
                <a:lnTo>
                  <a:pt x="127" y="70"/>
                </a:lnTo>
                <a:close/>
                <a:moveTo>
                  <a:pt x="82" y="37"/>
                </a:moveTo>
                <a:cubicBezTo>
                  <a:pt x="112" y="41"/>
                  <a:pt x="112" y="41"/>
                  <a:pt x="112" y="41"/>
                </a:cubicBezTo>
                <a:cubicBezTo>
                  <a:pt x="109" y="56"/>
                  <a:pt x="109" y="56"/>
                  <a:pt x="109" y="56"/>
                </a:cubicBezTo>
                <a:cubicBezTo>
                  <a:pt x="90" y="57"/>
                  <a:pt x="90" y="57"/>
                  <a:pt x="90" y="57"/>
                </a:cubicBezTo>
                <a:cubicBezTo>
                  <a:pt x="88" y="62"/>
                  <a:pt x="88" y="62"/>
                  <a:pt x="88" y="62"/>
                </a:cubicBezTo>
                <a:cubicBezTo>
                  <a:pt x="89" y="62"/>
                  <a:pt x="89" y="63"/>
                  <a:pt x="90" y="64"/>
                </a:cubicBezTo>
                <a:cubicBezTo>
                  <a:pt x="101" y="64"/>
                  <a:pt x="101" y="64"/>
                  <a:pt x="101" y="64"/>
                </a:cubicBezTo>
                <a:cubicBezTo>
                  <a:pt x="102" y="62"/>
                  <a:pt x="103" y="61"/>
                  <a:pt x="105" y="61"/>
                </a:cubicBezTo>
                <a:cubicBezTo>
                  <a:pt x="107" y="61"/>
                  <a:pt x="109" y="63"/>
                  <a:pt x="109" y="65"/>
                </a:cubicBezTo>
                <a:cubicBezTo>
                  <a:pt x="109" y="67"/>
                  <a:pt x="107" y="69"/>
                  <a:pt x="105" y="69"/>
                </a:cubicBezTo>
                <a:cubicBezTo>
                  <a:pt x="103" y="69"/>
                  <a:pt x="102" y="68"/>
                  <a:pt x="102" y="66"/>
                </a:cubicBezTo>
                <a:cubicBezTo>
                  <a:pt x="89" y="66"/>
                  <a:pt x="89" y="66"/>
                  <a:pt x="89" y="66"/>
                </a:cubicBezTo>
                <a:cubicBezTo>
                  <a:pt x="89" y="68"/>
                  <a:pt x="87" y="69"/>
                  <a:pt x="86" y="69"/>
                </a:cubicBezTo>
                <a:cubicBezTo>
                  <a:pt x="84" y="69"/>
                  <a:pt x="82" y="67"/>
                  <a:pt x="82" y="65"/>
                </a:cubicBezTo>
                <a:cubicBezTo>
                  <a:pt x="82" y="63"/>
                  <a:pt x="84" y="61"/>
                  <a:pt x="86" y="61"/>
                </a:cubicBezTo>
                <a:cubicBezTo>
                  <a:pt x="86" y="61"/>
                  <a:pt x="86" y="61"/>
                  <a:pt x="86" y="61"/>
                </a:cubicBezTo>
                <a:cubicBezTo>
                  <a:pt x="87" y="57"/>
                  <a:pt x="87" y="57"/>
                  <a:pt x="87" y="57"/>
                </a:cubicBezTo>
                <a:cubicBezTo>
                  <a:pt x="86" y="57"/>
                  <a:pt x="86" y="57"/>
                  <a:pt x="86" y="57"/>
                </a:cubicBezTo>
                <a:cubicBezTo>
                  <a:pt x="81" y="39"/>
                  <a:pt x="81" y="39"/>
                  <a:pt x="81" y="39"/>
                </a:cubicBezTo>
                <a:cubicBezTo>
                  <a:pt x="78" y="37"/>
                  <a:pt x="78" y="37"/>
                  <a:pt x="78" y="37"/>
                </a:cubicBezTo>
                <a:cubicBezTo>
                  <a:pt x="78" y="37"/>
                  <a:pt x="78" y="37"/>
                  <a:pt x="78" y="37"/>
                </a:cubicBezTo>
                <a:cubicBezTo>
                  <a:pt x="77" y="37"/>
                  <a:pt x="76" y="36"/>
                  <a:pt x="76" y="35"/>
                </a:cubicBezTo>
                <a:cubicBezTo>
                  <a:pt x="76" y="34"/>
                  <a:pt x="77" y="33"/>
                  <a:pt x="78" y="33"/>
                </a:cubicBezTo>
                <a:cubicBezTo>
                  <a:pt x="79" y="33"/>
                  <a:pt x="80" y="34"/>
                  <a:pt x="80" y="35"/>
                </a:cubicBezTo>
                <a:cubicBezTo>
                  <a:pt x="80" y="35"/>
                  <a:pt x="80" y="35"/>
                  <a:pt x="80" y="35"/>
                </a:cubicBezTo>
                <a:lnTo>
                  <a:pt x="82" y="37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Freeform 11"/>
          <p:cNvSpPr>
            <a:spLocks noEditPoints="1"/>
          </p:cNvSpPr>
          <p:nvPr/>
        </p:nvSpPr>
        <p:spPr bwMode="auto">
          <a:xfrm>
            <a:off x="1084870" y="3576623"/>
            <a:ext cx="223088" cy="291921"/>
          </a:xfrm>
          <a:custGeom>
            <a:avLst/>
            <a:gdLst>
              <a:gd name="T0" fmla="*/ 95 w 114"/>
              <a:gd name="T1" fmla="*/ 99 h 149"/>
              <a:gd name="T2" fmla="*/ 93 w 114"/>
              <a:gd name="T3" fmla="*/ 98 h 149"/>
              <a:gd name="T4" fmla="*/ 89 w 114"/>
              <a:gd name="T5" fmla="*/ 96 h 149"/>
              <a:gd name="T6" fmla="*/ 74 w 114"/>
              <a:gd name="T7" fmla="*/ 85 h 149"/>
              <a:gd name="T8" fmla="*/ 90 w 114"/>
              <a:gd name="T9" fmla="*/ 58 h 149"/>
              <a:gd name="T10" fmla="*/ 57 w 114"/>
              <a:gd name="T11" fmla="*/ 1 h 149"/>
              <a:gd name="T12" fmla="*/ 19 w 114"/>
              <a:gd name="T13" fmla="*/ 41 h 149"/>
              <a:gd name="T14" fmla="*/ 42 w 114"/>
              <a:gd name="T15" fmla="*/ 87 h 149"/>
              <a:gd name="T16" fmla="*/ 25 w 114"/>
              <a:gd name="T17" fmla="*/ 96 h 149"/>
              <a:gd name="T18" fmla="*/ 21 w 114"/>
              <a:gd name="T19" fmla="*/ 98 h 149"/>
              <a:gd name="T20" fmla="*/ 19 w 114"/>
              <a:gd name="T21" fmla="*/ 99 h 149"/>
              <a:gd name="T22" fmla="*/ 0 w 114"/>
              <a:gd name="T23" fmla="*/ 123 h 149"/>
              <a:gd name="T24" fmla="*/ 1 w 114"/>
              <a:gd name="T25" fmla="*/ 149 h 149"/>
              <a:gd name="T26" fmla="*/ 113 w 114"/>
              <a:gd name="T27" fmla="*/ 149 h 149"/>
              <a:gd name="T28" fmla="*/ 114 w 114"/>
              <a:gd name="T29" fmla="*/ 147 h 149"/>
              <a:gd name="T30" fmla="*/ 95 w 114"/>
              <a:gd name="T31" fmla="*/ 99 h 149"/>
              <a:gd name="T32" fmla="*/ 82 w 114"/>
              <a:gd name="T33" fmla="*/ 28 h 149"/>
              <a:gd name="T34" fmla="*/ 30 w 114"/>
              <a:gd name="T35" fmla="*/ 26 h 149"/>
              <a:gd name="T36" fmla="*/ 40 w 114"/>
              <a:gd name="T37" fmla="*/ 74 h 149"/>
              <a:gd name="T38" fmla="*/ 33 w 114"/>
              <a:gd name="T39" fmla="*/ 61 h 149"/>
              <a:gd name="T40" fmla="*/ 43 w 114"/>
              <a:gd name="T41" fmla="*/ 25 h 149"/>
              <a:gd name="T42" fmla="*/ 62 w 114"/>
              <a:gd name="T43" fmla="*/ 42 h 149"/>
              <a:gd name="T44" fmla="*/ 50 w 114"/>
              <a:gd name="T45" fmla="*/ 29 h 149"/>
              <a:gd name="T46" fmla="*/ 77 w 114"/>
              <a:gd name="T47" fmla="*/ 43 h 149"/>
              <a:gd name="T48" fmla="*/ 80 w 114"/>
              <a:gd name="T49" fmla="*/ 47 h 149"/>
              <a:gd name="T50" fmla="*/ 67 w 114"/>
              <a:gd name="T51" fmla="*/ 68 h 149"/>
              <a:gd name="T52" fmla="*/ 56 w 114"/>
              <a:gd name="T53" fmla="*/ 70 h 149"/>
              <a:gd name="T54" fmla="*/ 67 w 114"/>
              <a:gd name="T55" fmla="*/ 70 h 149"/>
              <a:gd name="T56" fmla="*/ 81 w 114"/>
              <a:gd name="T57" fmla="*/ 50 h 149"/>
              <a:gd name="T58" fmla="*/ 82 w 114"/>
              <a:gd name="T59" fmla="*/ 57 h 149"/>
              <a:gd name="T60" fmla="*/ 73 w 114"/>
              <a:gd name="T61" fmla="*/ 74 h 149"/>
              <a:gd name="T62" fmla="*/ 73 w 114"/>
              <a:gd name="T63" fmla="*/ 74 h 149"/>
              <a:gd name="T64" fmla="*/ 57 w 114"/>
              <a:gd name="T65" fmla="*/ 85 h 149"/>
              <a:gd name="T66" fmla="*/ 42 w 114"/>
              <a:gd name="T67" fmla="*/ 76 h 149"/>
              <a:gd name="T68" fmla="*/ 79 w 114"/>
              <a:gd name="T69" fmla="*/ 99 h 149"/>
              <a:gd name="T70" fmla="*/ 57 w 114"/>
              <a:gd name="T71" fmla="*/ 113 h 149"/>
              <a:gd name="T72" fmla="*/ 36 w 114"/>
              <a:gd name="T73" fmla="*/ 100 h 149"/>
              <a:gd name="T74" fmla="*/ 41 w 114"/>
              <a:gd name="T75" fmla="*/ 93 h 149"/>
              <a:gd name="T76" fmla="*/ 42 w 114"/>
              <a:gd name="T77" fmla="*/ 92 h 149"/>
              <a:gd name="T78" fmla="*/ 42 w 114"/>
              <a:gd name="T79" fmla="*/ 91 h 149"/>
              <a:gd name="T80" fmla="*/ 43 w 114"/>
              <a:gd name="T81" fmla="*/ 86 h 149"/>
              <a:gd name="T82" fmla="*/ 53 w 114"/>
              <a:gd name="T83" fmla="*/ 86 h 149"/>
              <a:gd name="T84" fmla="*/ 57 w 114"/>
              <a:gd name="T85" fmla="*/ 87 h 149"/>
              <a:gd name="T86" fmla="*/ 73 w 114"/>
              <a:gd name="T87" fmla="*/ 76 h 149"/>
              <a:gd name="T88" fmla="*/ 74 w 114"/>
              <a:gd name="T89" fmla="*/ 92 h 149"/>
              <a:gd name="T90" fmla="*/ 74 w 114"/>
              <a:gd name="T91" fmla="*/ 92 h 149"/>
              <a:gd name="T92" fmla="*/ 75 w 114"/>
              <a:gd name="T93" fmla="*/ 93 h 149"/>
              <a:gd name="T94" fmla="*/ 82 w 114"/>
              <a:gd name="T95" fmla="*/ 95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14" h="149">
                <a:moveTo>
                  <a:pt x="95" y="99"/>
                </a:moveTo>
                <a:cubicBezTo>
                  <a:pt x="95" y="99"/>
                  <a:pt x="95" y="99"/>
                  <a:pt x="95" y="99"/>
                </a:cubicBezTo>
                <a:cubicBezTo>
                  <a:pt x="95" y="99"/>
                  <a:pt x="94" y="98"/>
                  <a:pt x="94" y="98"/>
                </a:cubicBezTo>
                <a:cubicBezTo>
                  <a:pt x="93" y="98"/>
                  <a:pt x="93" y="98"/>
                  <a:pt x="93" y="98"/>
                </a:cubicBezTo>
                <a:cubicBezTo>
                  <a:pt x="92" y="97"/>
                  <a:pt x="90" y="97"/>
                  <a:pt x="89" y="96"/>
                </a:cubicBezTo>
                <a:cubicBezTo>
                  <a:pt x="89" y="96"/>
                  <a:pt x="89" y="96"/>
                  <a:pt x="89" y="96"/>
                </a:cubicBezTo>
                <a:cubicBezTo>
                  <a:pt x="84" y="94"/>
                  <a:pt x="80" y="93"/>
                  <a:pt x="75" y="92"/>
                </a:cubicBezTo>
                <a:cubicBezTo>
                  <a:pt x="75" y="90"/>
                  <a:pt x="74" y="88"/>
                  <a:pt x="74" y="85"/>
                </a:cubicBezTo>
                <a:cubicBezTo>
                  <a:pt x="79" y="85"/>
                  <a:pt x="93" y="81"/>
                  <a:pt x="92" y="79"/>
                </a:cubicBezTo>
                <a:cubicBezTo>
                  <a:pt x="87" y="74"/>
                  <a:pt x="89" y="64"/>
                  <a:pt x="90" y="58"/>
                </a:cubicBezTo>
                <a:cubicBezTo>
                  <a:pt x="92" y="44"/>
                  <a:pt x="94" y="38"/>
                  <a:pt x="89" y="22"/>
                </a:cubicBezTo>
                <a:cubicBezTo>
                  <a:pt x="85" y="11"/>
                  <a:pt x="72" y="0"/>
                  <a:pt x="57" y="1"/>
                </a:cubicBezTo>
                <a:cubicBezTo>
                  <a:pt x="51" y="1"/>
                  <a:pt x="46" y="3"/>
                  <a:pt x="40" y="7"/>
                </a:cubicBezTo>
                <a:cubicBezTo>
                  <a:pt x="27" y="9"/>
                  <a:pt x="18" y="20"/>
                  <a:pt x="19" y="41"/>
                </a:cubicBezTo>
                <a:cubicBezTo>
                  <a:pt x="20" y="52"/>
                  <a:pt x="29" y="65"/>
                  <a:pt x="21" y="79"/>
                </a:cubicBezTo>
                <a:cubicBezTo>
                  <a:pt x="19" y="81"/>
                  <a:pt x="34" y="88"/>
                  <a:pt x="42" y="87"/>
                </a:cubicBezTo>
                <a:cubicBezTo>
                  <a:pt x="42" y="89"/>
                  <a:pt x="41" y="90"/>
                  <a:pt x="41" y="91"/>
                </a:cubicBezTo>
                <a:cubicBezTo>
                  <a:pt x="35" y="92"/>
                  <a:pt x="30" y="94"/>
                  <a:pt x="25" y="96"/>
                </a:cubicBezTo>
                <a:cubicBezTo>
                  <a:pt x="25" y="96"/>
                  <a:pt x="25" y="96"/>
                  <a:pt x="25" y="96"/>
                </a:cubicBezTo>
                <a:cubicBezTo>
                  <a:pt x="24" y="97"/>
                  <a:pt x="22" y="97"/>
                  <a:pt x="21" y="98"/>
                </a:cubicBezTo>
                <a:cubicBezTo>
                  <a:pt x="21" y="98"/>
                  <a:pt x="21" y="98"/>
                  <a:pt x="20" y="98"/>
                </a:cubicBezTo>
                <a:cubicBezTo>
                  <a:pt x="20" y="98"/>
                  <a:pt x="19" y="99"/>
                  <a:pt x="19" y="99"/>
                </a:cubicBezTo>
                <a:cubicBezTo>
                  <a:pt x="19" y="99"/>
                  <a:pt x="19" y="99"/>
                  <a:pt x="19" y="99"/>
                </a:cubicBezTo>
                <a:cubicBezTo>
                  <a:pt x="7" y="105"/>
                  <a:pt x="0" y="114"/>
                  <a:pt x="0" y="123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49"/>
                  <a:pt x="1" y="149"/>
                  <a:pt x="1" y="149"/>
                </a:cubicBezTo>
                <a:cubicBezTo>
                  <a:pt x="1" y="149"/>
                  <a:pt x="1" y="149"/>
                  <a:pt x="1" y="149"/>
                </a:cubicBezTo>
                <a:cubicBezTo>
                  <a:pt x="113" y="149"/>
                  <a:pt x="113" y="149"/>
                  <a:pt x="113" y="149"/>
                </a:cubicBezTo>
                <a:cubicBezTo>
                  <a:pt x="113" y="149"/>
                  <a:pt x="113" y="148"/>
                  <a:pt x="113" y="148"/>
                </a:cubicBezTo>
                <a:cubicBezTo>
                  <a:pt x="113" y="147"/>
                  <a:pt x="114" y="147"/>
                  <a:pt x="114" y="147"/>
                </a:cubicBezTo>
                <a:cubicBezTo>
                  <a:pt x="114" y="123"/>
                  <a:pt x="114" y="123"/>
                  <a:pt x="114" y="123"/>
                </a:cubicBezTo>
                <a:cubicBezTo>
                  <a:pt x="114" y="114"/>
                  <a:pt x="107" y="105"/>
                  <a:pt x="95" y="99"/>
                </a:cubicBezTo>
                <a:close/>
                <a:moveTo>
                  <a:pt x="59" y="7"/>
                </a:moveTo>
                <a:cubicBezTo>
                  <a:pt x="70" y="8"/>
                  <a:pt x="78" y="17"/>
                  <a:pt x="82" y="28"/>
                </a:cubicBezTo>
                <a:cubicBezTo>
                  <a:pt x="77" y="20"/>
                  <a:pt x="69" y="14"/>
                  <a:pt x="59" y="12"/>
                </a:cubicBezTo>
                <a:cubicBezTo>
                  <a:pt x="47" y="11"/>
                  <a:pt x="36" y="17"/>
                  <a:pt x="30" y="26"/>
                </a:cubicBezTo>
                <a:cubicBezTo>
                  <a:pt x="34" y="13"/>
                  <a:pt x="46" y="5"/>
                  <a:pt x="59" y="7"/>
                </a:cubicBezTo>
                <a:close/>
                <a:moveTo>
                  <a:pt x="40" y="74"/>
                </a:moveTo>
                <a:cubicBezTo>
                  <a:pt x="40" y="73"/>
                  <a:pt x="40" y="73"/>
                  <a:pt x="40" y="73"/>
                </a:cubicBezTo>
                <a:cubicBezTo>
                  <a:pt x="37" y="69"/>
                  <a:pt x="34" y="65"/>
                  <a:pt x="33" y="61"/>
                </a:cubicBezTo>
                <a:cubicBezTo>
                  <a:pt x="32" y="56"/>
                  <a:pt x="32" y="52"/>
                  <a:pt x="33" y="47"/>
                </a:cubicBezTo>
                <a:cubicBezTo>
                  <a:pt x="34" y="39"/>
                  <a:pt x="37" y="32"/>
                  <a:pt x="43" y="25"/>
                </a:cubicBezTo>
                <a:cubicBezTo>
                  <a:pt x="44" y="28"/>
                  <a:pt x="46" y="30"/>
                  <a:pt x="48" y="33"/>
                </a:cubicBezTo>
                <a:cubicBezTo>
                  <a:pt x="51" y="37"/>
                  <a:pt x="56" y="41"/>
                  <a:pt x="62" y="42"/>
                </a:cubicBezTo>
                <a:cubicBezTo>
                  <a:pt x="59" y="40"/>
                  <a:pt x="55" y="37"/>
                  <a:pt x="52" y="32"/>
                </a:cubicBezTo>
                <a:cubicBezTo>
                  <a:pt x="52" y="31"/>
                  <a:pt x="51" y="30"/>
                  <a:pt x="50" y="29"/>
                </a:cubicBezTo>
                <a:cubicBezTo>
                  <a:pt x="51" y="30"/>
                  <a:pt x="52" y="31"/>
                  <a:pt x="53" y="32"/>
                </a:cubicBezTo>
                <a:cubicBezTo>
                  <a:pt x="62" y="39"/>
                  <a:pt x="73" y="42"/>
                  <a:pt x="77" y="43"/>
                </a:cubicBezTo>
                <a:cubicBezTo>
                  <a:pt x="72" y="40"/>
                  <a:pt x="68" y="37"/>
                  <a:pt x="64" y="33"/>
                </a:cubicBezTo>
                <a:cubicBezTo>
                  <a:pt x="70" y="36"/>
                  <a:pt x="75" y="39"/>
                  <a:pt x="80" y="47"/>
                </a:cubicBezTo>
                <a:cubicBezTo>
                  <a:pt x="80" y="47"/>
                  <a:pt x="80" y="47"/>
                  <a:pt x="80" y="47"/>
                </a:cubicBezTo>
                <a:cubicBezTo>
                  <a:pt x="80" y="56"/>
                  <a:pt x="74" y="64"/>
                  <a:pt x="67" y="68"/>
                </a:cubicBezTo>
                <a:cubicBezTo>
                  <a:pt x="66" y="66"/>
                  <a:pt x="64" y="65"/>
                  <a:pt x="62" y="65"/>
                </a:cubicBezTo>
                <a:cubicBezTo>
                  <a:pt x="59" y="65"/>
                  <a:pt x="56" y="67"/>
                  <a:pt x="56" y="70"/>
                </a:cubicBezTo>
                <a:cubicBezTo>
                  <a:pt x="56" y="72"/>
                  <a:pt x="59" y="74"/>
                  <a:pt x="62" y="74"/>
                </a:cubicBezTo>
                <a:cubicBezTo>
                  <a:pt x="65" y="74"/>
                  <a:pt x="67" y="72"/>
                  <a:pt x="67" y="70"/>
                </a:cubicBezTo>
                <a:cubicBezTo>
                  <a:pt x="67" y="69"/>
                  <a:pt x="67" y="69"/>
                  <a:pt x="67" y="69"/>
                </a:cubicBezTo>
                <a:cubicBezTo>
                  <a:pt x="75" y="65"/>
                  <a:pt x="80" y="58"/>
                  <a:pt x="81" y="50"/>
                </a:cubicBezTo>
                <a:cubicBezTo>
                  <a:pt x="81" y="50"/>
                  <a:pt x="81" y="50"/>
                  <a:pt x="81" y="50"/>
                </a:cubicBezTo>
                <a:cubicBezTo>
                  <a:pt x="82" y="52"/>
                  <a:pt x="82" y="54"/>
                  <a:pt x="82" y="57"/>
                </a:cubicBezTo>
                <a:cubicBezTo>
                  <a:pt x="81" y="62"/>
                  <a:pt x="78" y="68"/>
                  <a:pt x="74" y="73"/>
                </a:cubicBezTo>
                <a:cubicBezTo>
                  <a:pt x="74" y="73"/>
                  <a:pt x="74" y="73"/>
                  <a:pt x="73" y="74"/>
                </a:cubicBezTo>
                <a:cubicBezTo>
                  <a:pt x="73" y="74"/>
                  <a:pt x="73" y="74"/>
                  <a:pt x="73" y="74"/>
                </a:cubicBezTo>
                <a:cubicBezTo>
                  <a:pt x="73" y="74"/>
                  <a:pt x="73" y="74"/>
                  <a:pt x="73" y="74"/>
                </a:cubicBezTo>
                <a:cubicBezTo>
                  <a:pt x="68" y="80"/>
                  <a:pt x="63" y="84"/>
                  <a:pt x="59" y="85"/>
                </a:cubicBezTo>
                <a:cubicBezTo>
                  <a:pt x="58" y="85"/>
                  <a:pt x="58" y="86"/>
                  <a:pt x="57" y="85"/>
                </a:cubicBezTo>
                <a:cubicBezTo>
                  <a:pt x="57" y="85"/>
                  <a:pt x="56" y="85"/>
                  <a:pt x="56" y="85"/>
                </a:cubicBezTo>
                <a:cubicBezTo>
                  <a:pt x="52" y="85"/>
                  <a:pt x="47" y="81"/>
                  <a:pt x="42" y="76"/>
                </a:cubicBezTo>
                <a:cubicBezTo>
                  <a:pt x="42" y="75"/>
                  <a:pt x="41" y="74"/>
                  <a:pt x="40" y="74"/>
                </a:cubicBezTo>
                <a:close/>
                <a:moveTo>
                  <a:pt x="79" y="99"/>
                </a:moveTo>
                <a:cubicBezTo>
                  <a:pt x="78" y="99"/>
                  <a:pt x="78" y="99"/>
                  <a:pt x="78" y="100"/>
                </a:cubicBezTo>
                <a:cubicBezTo>
                  <a:pt x="72" y="106"/>
                  <a:pt x="65" y="113"/>
                  <a:pt x="57" y="113"/>
                </a:cubicBezTo>
                <a:cubicBezTo>
                  <a:pt x="50" y="113"/>
                  <a:pt x="43" y="107"/>
                  <a:pt x="37" y="101"/>
                </a:cubicBezTo>
                <a:cubicBezTo>
                  <a:pt x="37" y="100"/>
                  <a:pt x="37" y="100"/>
                  <a:pt x="36" y="100"/>
                </a:cubicBezTo>
                <a:cubicBezTo>
                  <a:pt x="35" y="98"/>
                  <a:pt x="33" y="97"/>
                  <a:pt x="32" y="95"/>
                </a:cubicBezTo>
                <a:cubicBezTo>
                  <a:pt x="35" y="94"/>
                  <a:pt x="38" y="94"/>
                  <a:pt x="41" y="93"/>
                </a:cubicBezTo>
                <a:cubicBezTo>
                  <a:pt x="41" y="93"/>
                  <a:pt x="42" y="93"/>
                  <a:pt x="42" y="93"/>
                </a:cubicBezTo>
                <a:cubicBezTo>
                  <a:pt x="42" y="93"/>
                  <a:pt x="42" y="93"/>
                  <a:pt x="42" y="92"/>
                </a:cubicBezTo>
                <a:cubicBezTo>
                  <a:pt x="42" y="92"/>
                  <a:pt x="42" y="92"/>
                  <a:pt x="42" y="92"/>
                </a:cubicBezTo>
                <a:cubicBezTo>
                  <a:pt x="42" y="92"/>
                  <a:pt x="42" y="92"/>
                  <a:pt x="42" y="91"/>
                </a:cubicBezTo>
                <a:cubicBezTo>
                  <a:pt x="42" y="91"/>
                  <a:pt x="42" y="91"/>
                  <a:pt x="42" y="91"/>
                </a:cubicBezTo>
                <a:cubicBezTo>
                  <a:pt x="43" y="90"/>
                  <a:pt x="43" y="88"/>
                  <a:pt x="43" y="86"/>
                </a:cubicBezTo>
                <a:cubicBezTo>
                  <a:pt x="43" y="83"/>
                  <a:pt x="43" y="80"/>
                  <a:pt x="42" y="78"/>
                </a:cubicBezTo>
                <a:cubicBezTo>
                  <a:pt x="46" y="81"/>
                  <a:pt x="50" y="84"/>
                  <a:pt x="53" y="86"/>
                </a:cubicBezTo>
                <a:cubicBezTo>
                  <a:pt x="55" y="86"/>
                  <a:pt x="56" y="87"/>
                  <a:pt x="57" y="87"/>
                </a:cubicBezTo>
                <a:cubicBezTo>
                  <a:pt x="57" y="87"/>
                  <a:pt x="57" y="87"/>
                  <a:pt x="57" y="87"/>
                </a:cubicBezTo>
                <a:cubicBezTo>
                  <a:pt x="59" y="87"/>
                  <a:pt x="61" y="86"/>
                  <a:pt x="62" y="85"/>
                </a:cubicBezTo>
                <a:cubicBezTo>
                  <a:pt x="66" y="83"/>
                  <a:pt x="69" y="80"/>
                  <a:pt x="73" y="76"/>
                </a:cubicBezTo>
                <a:cubicBezTo>
                  <a:pt x="73" y="79"/>
                  <a:pt x="73" y="85"/>
                  <a:pt x="73" y="85"/>
                </a:cubicBezTo>
                <a:cubicBezTo>
                  <a:pt x="73" y="85"/>
                  <a:pt x="73" y="90"/>
                  <a:pt x="74" y="92"/>
                </a:cubicBezTo>
                <a:cubicBezTo>
                  <a:pt x="74" y="92"/>
                  <a:pt x="74" y="92"/>
                  <a:pt x="74" y="92"/>
                </a:cubicBezTo>
                <a:cubicBezTo>
                  <a:pt x="74" y="92"/>
                  <a:pt x="74" y="92"/>
                  <a:pt x="74" y="92"/>
                </a:cubicBezTo>
                <a:cubicBezTo>
                  <a:pt x="74" y="93"/>
                  <a:pt x="74" y="93"/>
                  <a:pt x="74" y="93"/>
                </a:cubicBezTo>
                <a:cubicBezTo>
                  <a:pt x="74" y="93"/>
                  <a:pt x="75" y="93"/>
                  <a:pt x="75" y="93"/>
                </a:cubicBezTo>
                <a:cubicBezTo>
                  <a:pt x="75" y="93"/>
                  <a:pt x="75" y="94"/>
                  <a:pt x="76" y="94"/>
                </a:cubicBezTo>
                <a:cubicBezTo>
                  <a:pt x="78" y="94"/>
                  <a:pt x="80" y="94"/>
                  <a:pt x="82" y="95"/>
                </a:cubicBezTo>
                <a:cubicBezTo>
                  <a:pt x="81" y="96"/>
                  <a:pt x="80" y="98"/>
                  <a:pt x="79" y="99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Freeform 19"/>
          <p:cNvSpPr>
            <a:spLocks noEditPoints="1"/>
          </p:cNvSpPr>
          <p:nvPr/>
        </p:nvSpPr>
        <p:spPr bwMode="auto">
          <a:xfrm>
            <a:off x="4806655" y="4425602"/>
            <a:ext cx="274505" cy="237185"/>
          </a:xfrm>
          <a:custGeom>
            <a:avLst/>
            <a:gdLst>
              <a:gd name="T0" fmla="*/ 33 w 140"/>
              <a:gd name="T1" fmla="*/ 121 h 121"/>
              <a:gd name="T2" fmla="*/ 33 w 140"/>
              <a:gd name="T3" fmla="*/ 97 h 121"/>
              <a:gd name="T4" fmla="*/ 115 w 140"/>
              <a:gd name="T5" fmla="*/ 97 h 121"/>
              <a:gd name="T6" fmla="*/ 115 w 140"/>
              <a:gd name="T7" fmla="*/ 121 h 121"/>
              <a:gd name="T8" fmla="*/ 115 w 140"/>
              <a:gd name="T9" fmla="*/ 97 h 121"/>
              <a:gd name="T10" fmla="*/ 133 w 140"/>
              <a:gd name="T11" fmla="*/ 103 h 121"/>
              <a:gd name="T12" fmla="*/ 115 w 140"/>
              <a:gd name="T13" fmla="*/ 95 h 121"/>
              <a:gd name="T14" fmla="*/ 45 w 140"/>
              <a:gd name="T15" fmla="*/ 103 h 121"/>
              <a:gd name="T16" fmla="*/ 20 w 140"/>
              <a:gd name="T17" fmla="*/ 103 h 121"/>
              <a:gd name="T18" fmla="*/ 6 w 140"/>
              <a:gd name="T19" fmla="*/ 103 h 121"/>
              <a:gd name="T20" fmla="*/ 0 w 140"/>
              <a:gd name="T21" fmla="*/ 72 h 121"/>
              <a:gd name="T22" fmla="*/ 17 w 140"/>
              <a:gd name="T23" fmla="*/ 44 h 121"/>
              <a:gd name="T24" fmla="*/ 44 w 140"/>
              <a:gd name="T25" fmla="*/ 40 h 121"/>
              <a:gd name="T26" fmla="*/ 49 w 140"/>
              <a:gd name="T27" fmla="*/ 88 h 121"/>
              <a:gd name="T28" fmla="*/ 140 w 140"/>
              <a:gd name="T29" fmla="*/ 96 h 121"/>
              <a:gd name="T30" fmla="*/ 39 w 140"/>
              <a:gd name="T31" fmla="*/ 47 h 121"/>
              <a:gd name="T32" fmla="*/ 23 w 140"/>
              <a:gd name="T33" fmla="*/ 48 h 121"/>
              <a:gd name="T34" fmla="*/ 9 w 140"/>
              <a:gd name="T35" fmla="*/ 69 h 121"/>
              <a:gd name="T36" fmla="*/ 12 w 140"/>
              <a:gd name="T37" fmla="*/ 73 h 121"/>
              <a:gd name="T38" fmla="*/ 41 w 140"/>
              <a:gd name="T39" fmla="*/ 71 h 121"/>
              <a:gd name="T40" fmla="*/ 139 w 140"/>
              <a:gd name="T41" fmla="*/ 73 h 121"/>
              <a:gd name="T42" fmla="*/ 99 w 140"/>
              <a:gd name="T43" fmla="*/ 56 h 121"/>
              <a:gd name="T44" fmla="*/ 129 w 140"/>
              <a:gd name="T45" fmla="*/ 84 h 121"/>
              <a:gd name="T46" fmla="*/ 139 w 140"/>
              <a:gd name="T47" fmla="*/ 34 h 121"/>
              <a:gd name="T48" fmla="*/ 99 w 140"/>
              <a:gd name="T49" fmla="*/ 23 h 121"/>
              <a:gd name="T50" fmla="*/ 139 w 140"/>
              <a:gd name="T51" fmla="*/ 51 h 121"/>
              <a:gd name="T52" fmla="*/ 64 w 140"/>
              <a:gd name="T53" fmla="*/ 84 h 121"/>
              <a:gd name="T54" fmla="*/ 94 w 140"/>
              <a:gd name="T55" fmla="*/ 56 h 121"/>
              <a:gd name="T56" fmla="*/ 53 w 140"/>
              <a:gd name="T57" fmla="*/ 73 h 121"/>
              <a:gd name="T58" fmla="*/ 94 w 140"/>
              <a:gd name="T59" fmla="*/ 23 h 121"/>
              <a:gd name="T60" fmla="*/ 53 w 140"/>
              <a:gd name="T61" fmla="*/ 34 h 121"/>
              <a:gd name="T62" fmla="*/ 94 w 140"/>
              <a:gd name="T63" fmla="*/ 51 h 121"/>
              <a:gd name="T64" fmla="*/ 69 w 140"/>
              <a:gd name="T65" fmla="*/ 11 h 121"/>
              <a:gd name="T66" fmla="*/ 69 w 140"/>
              <a:gd name="T67" fmla="*/ 11 h 121"/>
              <a:gd name="T68" fmla="*/ 78 w 140"/>
              <a:gd name="T69" fmla="*/ 10 h 121"/>
              <a:gd name="T70" fmla="*/ 99 w 140"/>
              <a:gd name="T71" fmla="*/ 21 h 121"/>
              <a:gd name="T72" fmla="*/ 99 w 140"/>
              <a:gd name="T73" fmla="*/ 21 h 121"/>
              <a:gd name="T74" fmla="*/ 114 w 140"/>
              <a:gd name="T75" fmla="*/ 1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0" h="121">
                <a:moveTo>
                  <a:pt x="45" y="109"/>
                </a:moveTo>
                <a:cubicBezTo>
                  <a:pt x="45" y="116"/>
                  <a:pt x="39" y="121"/>
                  <a:pt x="33" y="121"/>
                </a:cubicBezTo>
                <a:cubicBezTo>
                  <a:pt x="26" y="121"/>
                  <a:pt x="21" y="116"/>
                  <a:pt x="21" y="109"/>
                </a:cubicBezTo>
                <a:cubicBezTo>
                  <a:pt x="21" y="103"/>
                  <a:pt x="26" y="97"/>
                  <a:pt x="33" y="97"/>
                </a:cubicBezTo>
                <a:cubicBezTo>
                  <a:pt x="39" y="97"/>
                  <a:pt x="45" y="103"/>
                  <a:pt x="45" y="109"/>
                </a:cubicBezTo>
                <a:close/>
                <a:moveTo>
                  <a:pt x="115" y="97"/>
                </a:moveTo>
                <a:cubicBezTo>
                  <a:pt x="108" y="97"/>
                  <a:pt x="103" y="103"/>
                  <a:pt x="103" y="109"/>
                </a:cubicBezTo>
                <a:cubicBezTo>
                  <a:pt x="103" y="116"/>
                  <a:pt x="108" y="121"/>
                  <a:pt x="115" y="121"/>
                </a:cubicBezTo>
                <a:cubicBezTo>
                  <a:pt x="121" y="121"/>
                  <a:pt x="126" y="116"/>
                  <a:pt x="126" y="109"/>
                </a:cubicBezTo>
                <a:cubicBezTo>
                  <a:pt x="126" y="103"/>
                  <a:pt x="121" y="97"/>
                  <a:pt x="115" y="97"/>
                </a:cubicBezTo>
                <a:close/>
                <a:moveTo>
                  <a:pt x="140" y="96"/>
                </a:moveTo>
                <a:cubicBezTo>
                  <a:pt x="140" y="100"/>
                  <a:pt x="137" y="103"/>
                  <a:pt x="133" y="103"/>
                </a:cubicBezTo>
                <a:cubicBezTo>
                  <a:pt x="127" y="103"/>
                  <a:pt x="127" y="103"/>
                  <a:pt x="127" y="103"/>
                </a:cubicBezTo>
                <a:cubicBezTo>
                  <a:pt x="125" y="98"/>
                  <a:pt x="120" y="95"/>
                  <a:pt x="115" y="95"/>
                </a:cubicBezTo>
                <a:cubicBezTo>
                  <a:pt x="109" y="95"/>
                  <a:pt x="104" y="98"/>
                  <a:pt x="102" y="103"/>
                </a:cubicBezTo>
                <a:cubicBezTo>
                  <a:pt x="45" y="103"/>
                  <a:pt x="45" y="103"/>
                  <a:pt x="45" y="103"/>
                </a:cubicBezTo>
                <a:cubicBezTo>
                  <a:pt x="43" y="98"/>
                  <a:pt x="38" y="95"/>
                  <a:pt x="33" y="95"/>
                </a:cubicBezTo>
                <a:cubicBezTo>
                  <a:pt x="27" y="95"/>
                  <a:pt x="22" y="98"/>
                  <a:pt x="20" y="103"/>
                </a:cubicBezTo>
                <a:cubicBezTo>
                  <a:pt x="13" y="103"/>
                  <a:pt x="13" y="103"/>
                  <a:pt x="13" y="103"/>
                </a:cubicBezTo>
                <a:cubicBezTo>
                  <a:pt x="6" y="103"/>
                  <a:pt x="6" y="103"/>
                  <a:pt x="6" y="103"/>
                </a:cubicBezTo>
                <a:cubicBezTo>
                  <a:pt x="3" y="103"/>
                  <a:pt x="0" y="101"/>
                  <a:pt x="0" y="98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69"/>
                  <a:pt x="2" y="65"/>
                  <a:pt x="3" y="63"/>
                </a:cubicBezTo>
                <a:cubicBezTo>
                  <a:pt x="17" y="44"/>
                  <a:pt x="17" y="44"/>
                  <a:pt x="17" y="44"/>
                </a:cubicBezTo>
                <a:cubicBezTo>
                  <a:pt x="19" y="42"/>
                  <a:pt x="23" y="40"/>
                  <a:pt x="25" y="40"/>
                </a:cubicBezTo>
                <a:cubicBezTo>
                  <a:pt x="44" y="40"/>
                  <a:pt x="44" y="40"/>
                  <a:pt x="44" y="40"/>
                </a:cubicBezTo>
                <a:cubicBezTo>
                  <a:pt x="47" y="40"/>
                  <a:pt x="49" y="42"/>
                  <a:pt x="49" y="45"/>
                </a:cubicBezTo>
                <a:cubicBezTo>
                  <a:pt x="49" y="88"/>
                  <a:pt x="49" y="88"/>
                  <a:pt x="49" y="88"/>
                </a:cubicBezTo>
                <a:cubicBezTo>
                  <a:pt x="133" y="88"/>
                  <a:pt x="133" y="88"/>
                  <a:pt x="133" y="88"/>
                </a:cubicBezTo>
                <a:cubicBezTo>
                  <a:pt x="137" y="88"/>
                  <a:pt x="140" y="91"/>
                  <a:pt x="140" y="96"/>
                </a:cubicBezTo>
                <a:close/>
                <a:moveTo>
                  <a:pt x="41" y="49"/>
                </a:moveTo>
                <a:cubicBezTo>
                  <a:pt x="41" y="48"/>
                  <a:pt x="40" y="47"/>
                  <a:pt x="39" y="47"/>
                </a:cubicBezTo>
                <a:cubicBezTo>
                  <a:pt x="26" y="47"/>
                  <a:pt x="26" y="47"/>
                  <a:pt x="26" y="47"/>
                </a:cubicBezTo>
                <a:cubicBezTo>
                  <a:pt x="25" y="47"/>
                  <a:pt x="24" y="47"/>
                  <a:pt x="23" y="48"/>
                </a:cubicBezTo>
                <a:cubicBezTo>
                  <a:pt x="11" y="65"/>
                  <a:pt x="11" y="65"/>
                  <a:pt x="11" y="65"/>
                </a:cubicBezTo>
                <a:cubicBezTo>
                  <a:pt x="10" y="66"/>
                  <a:pt x="9" y="68"/>
                  <a:pt x="9" y="69"/>
                </a:cubicBezTo>
                <a:cubicBezTo>
                  <a:pt x="9" y="71"/>
                  <a:pt x="9" y="71"/>
                  <a:pt x="9" y="71"/>
                </a:cubicBezTo>
                <a:cubicBezTo>
                  <a:pt x="9" y="72"/>
                  <a:pt x="10" y="73"/>
                  <a:pt x="12" y="73"/>
                </a:cubicBezTo>
                <a:cubicBezTo>
                  <a:pt x="39" y="73"/>
                  <a:pt x="39" y="73"/>
                  <a:pt x="39" y="73"/>
                </a:cubicBezTo>
                <a:cubicBezTo>
                  <a:pt x="40" y="73"/>
                  <a:pt x="41" y="72"/>
                  <a:pt x="41" y="71"/>
                </a:cubicBezTo>
                <a:lnTo>
                  <a:pt x="41" y="49"/>
                </a:lnTo>
                <a:close/>
                <a:moveTo>
                  <a:pt x="139" y="73"/>
                </a:moveTo>
                <a:cubicBezTo>
                  <a:pt x="139" y="56"/>
                  <a:pt x="139" y="56"/>
                  <a:pt x="139" y="56"/>
                </a:cubicBezTo>
                <a:cubicBezTo>
                  <a:pt x="99" y="56"/>
                  <a:pt x="99" y="56"/>
                  <a:pt x="99" y="56"/>
                </a:cubicBezTo>
                <a:cubicBezTo>
                  <a:pt x="99" y="84"/>
                  <a:pt x="99" y="84"/>
                  <a:pt x="99" y="84"/>
                </a:cubicBezTo>
                <a:cubicBezTo>
                  <a:pt x="129" y="84"/>
                  <a:pt x="129" y="84"/>
                  <a:pt x="129" y="84"/>
                </a:cubicBezTo>
                <a:cubicBezTo>
                  <a:pt x="135" y="84"/>
                  <a:pt x="139" y="79"/>
                  <a:pt x="139" y="73"/>
                </a:cubicBezTo>
                <a:close/>
                <a:moveTo>
                  <a:pt x="139" y="34"/>
                </a:moveTo>
                <a:cubicBezTo>
                  <a:pt x="139" y="28"/>
                  <a:pt x="135" y="23"/>
                  <a:pt x="129" y="23"/>
                </a:cubicBezTo>
                <a:cubicBezTo>
                  <a:pt x="99" y="23"/>
                  <a:pt x="99" y="23"/>
                  <a:pt x="99" y="23"/>
                </a:cubicBezTo>
                <a:cubicBezTo>
                  <a:pt x="99" y="51"/>
                  <a:pt x="99" y="51"/>
                  <a:pt x="99" y="51"/>
                </a:cubicBezTo>
                <a:cubicBezTo>
                  <a:pt x="139" y="51"/>
                  <a:pt x="139" y="51"/>
                  <a:pt x="139" y="51"/>
                </a:cubicBezTo>
                <a:lnTo>
                  <a:pt x="139" y="34"/>
                </a:lnTo>
                <a:close/>
                <a:moveTo>
                  <a:pt x="64" y="84"/>
                </a:moveTo>
                <a:cubicBezTo>
                  <a:pt x="94" y="84"/>
                  <a:pt x="94" y="84"/>
                  <a:pt x="94" y="84"/>
                </a:cubicBezTo>
                <a:cubicBezTo>
                  <a:pt x="94" y="56"/>
                  <a:pt x="94" y="56"/>
                  <a:pt x="94" y="56"/>
                </a:cubicBezTo>
                <a:cubicBezTo>
                  <a:pt x="53" y="56"/>
                  <a:pt x="53" y="56"/>
                  <a:pt x="53" y="56"/>
                </a:cubicBezTo>
                <a:cubicBezTo>
                  <a:pt x="53" y="73"/>
                  <a:pt x="53" y="73"/>
                  <a:pt x="53" y="73"/>
                </a:cubicBezTo>
                <a:cubicBezTo>
                  <a:pt x="53" y="79"/>
                  <a:pt x="58" y="84"/>
                  <a:pt x="64" y="84"/>
                </a:cubicBezTo>
                <a:close/>
                <a:moveTo>
                  <a:pt x="94" y="23"/>
                </a:moveTo>
                <a:cubicBezTo>
                  <a:pt x="64" y="23"/>
                  <a:pt x="64" y="23"/>
                  <a:pt x="64" y="23"/>
                </a:cubicBezTo>
                <a:cubicBezTo>
                  <a:pt x="58" y="23"/>
                  <a:pt x="53" y="28"/>
                  <a:pt x="53" y="34"/>
                </a:cubicBezTo>
                <a:cubicBezTo>
                  <a:pt x="53" y="51"/>
                  <a:pt x="53" y="51"/>
                  <a:pt x="53" y="51"/>
                </a:cubicBezTo>
                <a:cubicBezTo>
                  <a:pt x="94" y="51"/>
                  <a:pt x="94" y="51"/>
                  <a:pt x="94" y="51"/>
                </a:cubicBezTo>
                <a:lnTo>
                  <a:pt x="94" y="23"/>
                </a:lnTo>
                <a:close/>
                <a:moveTo>
                  <a:pt x="69" y="11"/>
                </a:moveTo>
                <a:cubicBezTo>
                  <a:pt x="72" y="0"/>
                  <a:pt x="90" y="5"/>
                  <a:pt x="94" y="21"/>
                </a:cubicBezTo>
                <a:cubicBezTo>
                  <a:pt x="94" y="21"/>
                  <a:pt x="65" y="24"/>
                  <a:pt x="69" y="11"/>
                </a:cubicBezTo>
                <a:close/>
                <a:moveTo>
                  <a:pt x="91" y="19"/>
                </a:moveTo>
                <a:cubicBezTo>
                  <a:pt x="91" y="19"/>
                  <a:pt x="84" y="10"/>
                  <a:pt x="78" y="10"/>
                </a:cubicBezTo>
                <a:cubicBezTo>
                  <a:pt x="72" y="10"/>
                  <a:pt x="75" y="18"/>
                  <a:pt x="91" y="19"/>
                </a:cubicBezTo>
                <a:close/>
                <a:moveTo>
                  <a:pt x="99" y="21"/>
                </a:moveTo>
                <a:cubicBezTo>
                  <a:pt x="102" y="5"/>
                  <a:pt x="121" y="0"/>
                  <a:pt x="124" y="11"/>
                </a:cubicBezTo>
                <a:cubicBezTo>
                  <a:pt x="127" y="24"/>
                  <a:pt x="99" y="21"/>
                  <a:pt x="99" y="21"/>
                </a:cubicBezTo>
                <a:close/>
                <a:moveTo>
                  <a:pt x="102" y="19"/>
                </a:moveTo>
                <a:cubicBezTo>
                  <a:pt x="117" y="18"/>
                  <a:pt x="120" y="10"/>
                  <a:pt x="114" y="10"/>
                </a:cubicBezTo>
                <a:cubicBezTo>
                  <a:pt x="108" y="10"/>
                  <a:pt x="102" y="19"/>
                  <a:pt x="102" y="19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Oval 9"/>
          <p:cNvSpPr>
            <a:spLocks noChangeArrowheads="1"/>
          </p:cNvSpPr>
          <p:nvPr/>
        </p:nvSpPr>
        <p:spPr bwMode="auto">
          <a:xfrm>
            <a:off x="924951" y="1844570"/>
            <a:ext cx="542925" cy="542925"/>
          </a:xfrm>
          <a:prstGeom prst="ellipse">
            <a:avLst/>
          </a:prstGeom>
          <a:solidFill>
            <a:srgbClr val="124062"/>
          </a:solidFill>
          <a:ln w="25400">
            <a:noFill/>
          </a:ln>
          <a:effectLst>
            <a:outerShdw blurRad="1397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800">
              <a:solidFill>
                <a:srgbClr val="FEFABC"/>
              </a:solidFill>
              <a:cs typeface="+mn-ea"/>
              <a:sym typeface="+mn-lt"/>
            </a:endParaRPr>
          </a:p>
        </p:txBody>
      </p:sp>
      <p:sp>
        <p:nvSpPr>
          <p:cNvPr id="37" name="Oval 10"/>
          <p:cNvSpPr>
            <a:spLocks noChangeArrowheads="1"/>
          </p:cNvSpPr>
          <p:nvPr/>
        </p:nvSpPr>
        <p:spPr bwMode="auto">
          <a:xfrm>
            <a:off x="4674229" y="1844570"/>
            <a:ext cx="539354" cy="542925"/>
          </a:xfrm>
          <a:prstGeom prst="ellipse">
            <a:avLst/>
          </a:prstGeom>
          <a:solidFill>
            <a:srgbClr val="537285"/>
          </a:solidFill>
          <a:ln w="25400">
            <a:noFill/>
          </a:ln>
          <a:effectLst>
            <a:outerShdw blurRad="1397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800">
              <a:solidFill>
                <a:srgbClr val="FEFABC"/>
              </a:solidFill>
              <a:cs typeface="+mn-ea"/>
              <a:sym typeface="+mn-lt"/>
            </a:endParaRPr>
          </a:p>
        </p:txBody>
      </p:sp>
      <p:sp>
        <p:nvSpPr>
          <p:cNvPr id="38" name="Oval 11"/>
          <p:cNvSpPr>
            <a:spLocks noChangeArrowheads="1"/>
          </p:cNvSpPr>
          <p:nvPr/>
        </p:nvSpPr>
        <p:spPr bwMode="auto">
          <a:xfrm>
            <a:off x="924951" y="2659196"/>
            <a:ext cx="542925" cy="542925"/>
          </a:xfrm>
          <a:prstGeom prst="ellipse">
            <a:avLst/>
          </a:prstGeom>
          <a:solidFill>
            <a:srgbClr val="537285"/>
          </a:solidFill>
          <a:ln w="25400">
            <a:noFill/>
          </a:ln>
          <a:effectLst>
            <a:outerShdw blurRad="1397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800">
              <a:solidFill>
                <a:srgbClr val="FEFABC"/>
              </a:solidFill>
              <a:cs typeface="+mn-ea"/>
              <a:sym typeface="+mn-lt"/>
            </a:endParaRPr>
          </a:p>
        </p:txBody>
      </p:sp>
      <p:sp>
        <p:nvSpPr>
          <p:cNvPr id="39" name="Oval 12"/>
          <p:cNvSpPr>
            <a:spLocks noChangeArrowheads="1"/>
          </p:cNvSpPr>
          <p:nvPr/>
        </p:nvSpPr>
        <p:spPr bwMode="auto">
          <a:xfrm>
            <a:off x="4674229" y="2659196"/>
            <a:ext cx="539354" cy="542925"/>
          </a:xfrm>
          <a:prstGeom prst="ellipse">
            <a:avLst/>
          </a:prstGeom>
          <a:solidFill>
            <a:srgbClr val="124062"/>
          </a:solidFill>
          <a:ln w="25400">
            <a:noFill/>
          </a:ln>
          <a:effectLst>
            <a:outerShdw blurRad="1397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800">
              <a:solidFill>
                <a:srgbClr val="FEFABC"/>
              </a:solidFill>
              <a:cs typeface="+mn-ea"/>
              <a:sym typeface="+mn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587530" y="1928983"/>
            <a:ext cx="2807612" cy="387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经用户授权允许后，小程序可以获取用户最近30天的微信运动步数，为用户定制健康计划，打造更趣味的运动玩法;</a:t>
            </a:r>
            <a:endParaRPr lang="zh-CN" altLang="en-US" sz="8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558320" y="2785360"/>
            <a:ext cx="2807612" cy="2279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音乐播放能力大幅升级，离开小程序后用户也可以继续收听;</a:t>
            </a:r>
            <a:endParaRPr lang="zh-CN" altLang="en-US" sz="8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324475" y="1950720"/>
            <a:ext cx="3141345" cy="387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授权体验进一步优化。开发者可以在使用定位等功能前，提前向用户获取授权，也可以针对用户未授权的能力，友好地引导用户授权;</a:t>
            </a:r>
            <a:endParaRPr lang="zh-CN" altLang="en-US" sz="8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324169" y="2767580"/>
            <a:ext cx="2807612" cy="2279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喜欢的照片和视频，现在可以便捷地保存到系统相册中;</a:t>
            </a:r>
            <a:endParaRPr lang="zh-CN" altLang="en-US" sz="8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8" name="Freeform 7"/>
          <p:cNvSpPr>
            <a:spLocks noEditPoints="1"/>
          </p:cNvSpPr>
          <p:nvPr/>
        </p:nvSpPr>
        <p:spPr bwMode="auto">
          <a:xfrm>
            <a:off x="1059162" y="2813309"/>
            <a:ext cx="274505" cy="234698"/>
          </a:xfrm>
          <a:custGeom>
            <a:avLst/>
            <a:gdLst>
              <a:gd name="T0" fmla="*/ 0 w 140"/>
              <a:gd name="T1" fmla="*/ 113 h 120"/>
              <a:gd name="T2" fmla="*/ 15 w 140"/>
              <a:gd name="T3" fmla="*/ 99 h 120"/>
              <a:gd name="T4" fmla="*/ 27 w 140"/>
              <a:gd name="T5" fmla="*/ 0 h 120"/>
              <a:gd name="T6" fmla="*/ 42 w 140"/>
              <a:gd name="T7" fmla="*/ 0 h 120"/>
              <a:gd name="T8" fmla="*/ 42 w 140"/>
              <a:gd name="T9" fmla="*/ 0 h 120"/>
              <a:gd name="T10" fmla="*/ 67 w 140"/>
              <a:gd name="T11" fmla="*/ 99 h 120"/>
              <a:gd name="T12" fmla="*/ 73 w 140"/>
              <a:gd name="T13" fmla="*/ 99 h 120"/>
              <a:gd name="T14" fmla="*/ 97 w 140"/>
              <a:gd name="T15" fmla="*/ 99 h 120"/>
              <a:gd name="T16" fmla="*/ 107 w 140"/>
              <a:gd name="T17" fmla="*/ 0 h 120"/>
              <a:gd name="T18" fmla="*/ 107 w 140"/>
              <a:gd name="T19" fmla="*/ 0 h 120"/>
              <a:gd name="T20" fmla="*/ 119 w 140"/>
              <a:gd name="T21" fmla="*/ 99 h 120"/>
              <a:gd name="T22" fmla="*/ 128 w 140"/>
              <a:gd name="T23" fmla="*/ 0 h 120"/>
              <a:gd name="T24" fmla="*/ 135 w 140"/>
              <a:gd name="T25" fmla="*/ 113 h 120"/>
              <a:gd name="T26" fmla="*/ 51 w 140"/>
              <a:gd name="T27" fmla="*/ 0 h 120"/>
              <a:gd name="T28" fmla="*/ 51 w 140"/>
              <a:gd name="T29" fmla="*/ 0 h 120"/>
              <a:gd name="T30" fmla="*/ 28 w 140"/>
              <a:gd name="T31" fmla="*/ 118 h 120"/>
              <a:gd name="T32" fmla="*/ 14 w 140"/>
              <a:gd name="T33" fmla="*/ 120 h 120"/>
              <a:gd name="T34" fmla="*/ 27 w 140"/>
              <a:gd name="T35" fmla="*/ 105 h 120"/>
              <a:gd name="T36" fmla="*/ 28 w 140"/>
              <a:gd name="T37" fmla="*/ 113 h 120"/>
              <a:gd name="T38" fmla="*/ 23 w 140"/>
              <a:gd name="T39" fmla="*/ 109 h 120"/>
              <a:gd name="T40" fmla="*/ 19 w 140"/>
              <a:gd name="T41" fmla="*/ 110 h 120"/>
              <a:gd name="T42" fmla="*/ 19 w 140"/>
              <a:gd name="T43" fmla="*/ 113 h 120"/>
              <a:gd name="T44" fmla="*/ 24 w 140"/>
              <a:gd name="T45" fmla="*/ 115 h 120"/>
              <a:gd name="T46" fmla="*/ 40 w 140"/>
              <a:gd name="T47" fmla="*/ 118 h 120"/>
              <a:gd name="T48" fmla="*/ 34 w 140"/>
              <a:gd name="T49" fmla="*/ 120 h 120"/>
              <a:gd name="T50" fmla="*/ 40 w 140"/>
              <a:gd name="T51" fmla="*/ 104 h 120"/>
              <a:gd name="T52" fmla="*/ 36 w 140"/>
              <a:gd name="T53" fmla="*/ 114 h 120"/>
              <a:gd name="T54" fmla="*/ 57 w 140"/>
              <a:gd name="T55" fmla="*/ 120 h 120"/>
              <a:gd name="T56" fmla="*/ 53 w 140"/>
              <a:gd name="T57" fmla="*/ 113 h 120"/>
              <a:gd name="T58" fmla="*/ 47 w 140"/>
              <a:gd name="T59" fmla="*/ 120 h 120"/>
              <a:gd name="T60" fmla="*/ 59 w 140"/>
              <a:gd name="T61" fmla="*/ 105 h 120"/>
              <a:gd name="T62" fmla="*/ 59 w 140"/>
              <a:gd name="T63" fmla="*/ 112 h 120"/>
              <a:gd name="T64" fmla="*/ 60 w 140"/>
              <a:gd name="T65" fmla="*/ 115 h 120"/>
              <a:gd name="T66" fmla="*/ 54 w 140"/>
              <a:gd name="T67" fmla="*/ 107 h 120"/>
              <a:gd name="T68" fmla="*/ 55 w 140"/>
              <a:gd name="T69" fmla="*/ 110 h 120"/>
              <a:gd name="T70" fmla="*/ 71 w 140"/>
              <a:gd name="T71" fmla="*/ 116 h 120"/>
              <a:gd name="T72" fmla="*/ 71 w 140"/>
              <a:gd name="T73" fmla="*/ 108 h 120"/>
              <a:gd name="T74" fmla="*/ 78 w 140"/>
              <a:gd name="T75" fmla="*/ 109 h 120"/>
              <a:gd name="T76" fmla="*/ 63 w 140"/>
              <a:gd name="T77" fmla="*/ 112 h 120"/>
              <a:gd name="T78" fmla="*/ 71 w 140"/>
              <a:gd name="T79" fmla="*/ 120 h 120"/>
              <a:gd name="T80" fmla="*/ 78 w 140"/>
              <a:gd name="T81" fmla="*/ 115 h 120"/>
              <a:gd name="T82" fmla="*/ 96 w 140"/>
              <a:gd name="T83" fmla="*/ 112 h 120"/>
              <a:gd name="T84" fmla="*/ 88 w 140"/>
              <a:gd name="T85" fmla="*/ 120 h 120"/>
              <a:gd name="T86" fmla="*/ 80 w 140"/>
              <a:gd name="T87" fmla="*/ 112 h 120"/>
              <a:gd name="T88" fmla="*/ 91 w 140"/>
              <a:gd name="T89" fmla="*/ 112 h 120"/>
              <a:gd name="T90" fmla="*/ 84 w 140"/>
              <a:gd name="T91" fmla="*/ 112 h 120"/>
              <a:gd name="T92" fmla="*/ 91 w 140"/>
              <a:gd name="T93" fmla="*/ 112 h 120"/>
              <a:gd name="T94" fmla="*/ 110 w 140"/>
              <a:gd name="T95" fmla="*/ 118 h 120"/>
              <a:gd name="T96" fmla="*/ 98 w 140"/>
              <a:gd name="T97" fmla="*/ 120 h 120"/>
              <a:gd name="T98" fmla="*/ 109 w 140"/>
              <a:gd name="T99" fmla="*/ 105 h 120"/>
              <a:gd name="T100" fmla="*/ 107 w 140"/>
              <a:gd name="T101" fmla="*/ 109 h 120"/>
              <a:gd name="T102" fmla="*/ 104 w 140"/>
              <a:gd name="T103" fmla="*/ 116 h 120"/>
              <a:gd name="T104" fmla="*/ 120 w 140"/>
              <a:gd name="T105" fmla="*/ 113 h 120"/>
              <a:gd name="T106" fmla="*/ 120 w 140"/>
              <a:gd name="T107" fmla="*/ 108 h 120"/>
              <a:gd name="T108" fmla="*/ 115 w 140"/>
              <a:gd name="T109" fmla="*/ 118 h 120"/>
              <a:gd name="T110" fmla="*/ 128 w 140"/>
              <a:gd name="T111" fmla="*/ 116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40" h="120">
                <a:moveTo>
                  <a:pt x="0" y="0"/>
                </a:moveTo>
                <a:cubicBezTo>
                  <a:pt x="7" y="0"/>
                  <a:pt x="7" y="0"/>
                  <a:pt x="7" y="0"/>
                </a:cubicBezTo>
                <a:cubicBezTo>
                  <a:pt x="7" y="113"/>
                  <a:pt x="7" y="113"/>
                  <a:pt x="7" y="113"/>
                </a:cubicBezTo>
                <a:cubicBezTo>
                  <a:pt x="0" y="113"/>
                  <a:pt x="0" y="113"/>
                  <a:pt x="0" y="113"/>
                </a:cubicBezTo>
                <a:lnTo>
                  <a:pt x="0" y="0"/>
                </a:lnTo>
                <a:close/>
                <a:moveTo>
                  <a:pt x="21" y="0"/>
                </a:moveTo>
                <a:cubicBezTo>
                  <a:pt x="15" y="0"/>
                  <a:pt x="15" y="0"/>
                  <a:pt x="15" y="0"/>
                </a:cubicBezTo>
                <a:cubicBezTo>
                  <a:pt x="15" y="99"/>
                  <a:pt x="15" y="99"/>
                  <a:pt x="15" y="99"/>
                </a:cubicBezTo>
                <a:cubicBezTo>
                  <a:pt x="21" y="99"/>
                  <a:pt x="21" y="99"/>
                  <a:pt x="21" y="99"/>
                </a:cubicBezTo>
                <a:lnTo>
                  <a:pt x="21" y="0"/>
                </a:lnTo>
                <a:close/>
                <a:moveTo>
                  <a:pt x="31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99"/>
                  <a:pt x="27" y="99"/>
                  <a:pt x="27" y="99"/>
                </a:cubicBezTo>
                <a:cubicBezTo>
                  <a:pt x="31" y="99"/>
                  <a:pt x="31" y="99"/>
                  <a:pt x="31" y="99"/>
                </a:cubicBezTo>
                <a:lnTo>
                  <a:pt x="31" y="0"/>
                </a:lnTo>
                <a:close/>
                <a:moveTo>
                  <a:pt x="42" y="0"/>
                </a:moveTo>
                <a:cubicBezTo>
                  <a:pt x="37" y="0"/>
                  <a:pt x="37" y="0"/>
                  <a:pt x="37" y="0"/>
                </a:cubicBezTo>
                <a:cubicBezTo>
                  <a:pt x="37" y="99"/>
                  <a:pt x="37" y="99"/>
                  <a:pt x="37" y="99"/>
                </a:cubicBezTo>
                <a:cubicBezTo>
                  <a:pt x="42" y="99"/>
                  <a:pt x="42" y="99"/>
                  <a:pt x="42" y="99"/>
                </a:cubicBezTo>
                <a:lnTo>
                  <a:pt x="42" y="0"/>
                </a:lnTo>
                <a:close/>
                <a:moveTo>
                  <a:pt x="67" y="0"/>
                </a:moveTo>
                <a:cubicBezTo>
                  <a:pt x="61" y="0"/>
                  <a:pt x="61" y="0"/>
                  <a:pt x="61" y="0"/>
                </a:cubicBezTo>
                <a:cubicBezTo>
                  <a:pt x="61" y="99"/>
                  <a:pt x="61" y="99"/>
                  <a:pt x="61" y="99"/>
                </a:cubicBezTo>
                <a:cubicBezTo>
                  <a:pt x="67" y="99"/>
                  <a:pt x="67" y="99"/>
                  <a:pt x="67" y="99"/>
                </a:cubicBezTo>
                <a:lnTo>
                  <a:pt x="67" y="0"/>
                </a:lnTo>
                <a:close/>
                <a:moveTo>
                  <a:pt x="77" y="0"/>
                </a:moveTo>
                <a:cubicBezTo>
                  <a:pt x="73" y="0"/>
                  <a:pt x="73" y="0"/>
                  <a:pt x="73" y="0"/>
                </a:cubicBezTo>
                <a:cubicBezTo>
                  <a:pt x="73" y="99"/>
                  <a:pt x="73" y="99"/>
                  <a:pt x="73" y="99"/>
                </a:cubicBezTo>
                <a:cubicBezTo>
                  <a:pt x="77" y="99"/>
                  <a:pt x="77" y="99"/>
                  <a:pt x="77" y="99"/>
                </a:cubicBezTo>
                <a:lnTo>
                  <a:pt x="77" y="0"/>
                </a:lnTo>
                <a:close/>
                <a:moveTo>
                  <a:pt x="88" y="99"/>
                </a:moveTo>
                <a:cubicBezTo>
                  <a:pt x="97" y="99"/>
                  <a:pt x="97" y="99"/>
                  <a:pt x="97" y="99"/>
                </a:cubicBezTo>
                <a:cubicBezTo>
                  <a:pt x="97" y="0"/>
                  <a:pt x="97" y="0"/>
                  <a:pt x="97" y="0"/>
                </a:cubicBezTo>
                <a:cubicBezTo>
                  <a:pt x="88" y="0"/>
                  <a:pt x="88" y="0"/>
                  <a:pt x="88" y="0"/>
                </a:cubicBezTo>
                <a:lnTo>
                  <a:pt x="88" y="99"/>
                </a:lnTo>
                <a:close/>
                <a:moveTo>
                  <a:pt x="107" y="0"/>
                </a:moveTo>
                <a:cubicBezTo>
                  <a:pt x="105" y="0"/>
                  <a:pt x="105" y="0"/>
                  <a:pt x="105" y="0"/>
                </a:cubicBezTo>
                <a:cubicBezTo>
                  <a:pt x="105" y="99"/>
                  <a:pt x="105" y="99"/>
                  <a:pt x="105" y="99"/>
                </a:cubicBezTo>
                <a:cubicBezTo>
                  <a:pt x="107" y="99"/>
                  <a:pt x="107" y="99"/>
                  <a:pt x="107" y="99"/>
                </a:cubicBezTo>
                <a:lnTo>
                  <a:pt x="107" y="0"/>
                </a:lnTo>
                <a:close/>
                <a:moveTo>
                  <a:pt x="119" y="0"/>
                </a:moveTo>
                <a:cubicBezTo>
                  <a:pt x="112" y="0"/>
                  <a:pt x="112" y="0"/>
                  <a:pt x="112" y="0"/>
                </a:cubicBezTo>
                <a:cubicBezTo>
                  <a:pt x="112" y="99"/>
                  <a:pt x="112" y="99"/>
                  <a:pt x="112" y="99"/>
                </a:cubicBezTo>
                <a:cubicBezTo>
                  <a:pt x="119" y="99"/>
                  <a:pt x="119" y="99"/>
                  <a:pt x="119" y="99"/>
                </a:cubicBezTo>
                <a:lnTo>
                  <a:pt x="119" y="0"/>
                </a:lnTo>
                <a:close/>
                <a:moveTo>
                  <a:pt x="124" y="99"/>
                </a:moveTo>
                <a:cubicBezTo>
                  <a:pt x="128" y="99"/>
                  <a:pt x="128" y="99"/>
                  <a:pt x="128" y="99"/>
                </a:cubicBezTo>
                <a:cubicBezTo>
                  <a:pt x="128" y="0"/>
                  <a:pt x="128" y="0"/>
                  <a:pt x="128" y="0"/>
                </a:cubicBezTo>
                <a:cubicBezTo>
                  <a:pt x="124" y="0"/>
                  <a:pt x="124" y="0"/>
                  <a:pt x="124" y="0"/>
                </a:cubicBezTo>
                <a:lnTo>
                  <a:pt x="124" y="99"/>
                </a:lnTo>
                <a:close/>
                <a:moveTo>
                  <a:pt x="135" y="0"/>
                </a:moveTo>
                <a:cubicBezTo>
                  <a:pt x="135" y="113"/>
                  <a:pt x="135" y="113"/>
                  <a:pt x="135" y="113"/>
                </a:cubicBezTo>
                <a:cubicBezTo>
                  <a:pt x="140" y="113"/>
                  <a:pt x="140" y="113"/>
                  <a:pt x="140" y="113"/>
                </a:cubicBezTo>
                <a:cubicBezTo>
                  <a:pt x="140" y="0"/>
                  <a:pt x="140" y="0"/>
                  <a:pt x="140" y="0"/>
                </a:cubicBezTo>
                <a:lnTo>
                  <a:pt x="135" y="0"/>
                </a:lnTo>
                <a:close/>
                <a:moveTo>
                  <a:pt x="51" y="0"/>
                </a:moveTo>
                <a:cubicBezTo>
                  <a:pt x="49" y="0"/>
                  <a:pt x="49" y="0"/>
                  <a:pt x="49" y="0"/>
                </a:cubicBezTo>
                <a:cubicBezTo>
                  <a:pt x="49" y="99"/>
                  <a:pt x="49" y="99"/>
                  <a:pt x="49" y="99"/>
                </a:cubicBezTo>
                <a:cubicBezTo>
                  <a:pt x="51" y="99"/>
                  <a:pt x="51" y="99"/>
                  <a:pt x="51" y="99"/>
                </a:cubicBezTo>
                <a:lnTo>
                  <a:pt x="51" y="0"/>
                </a:lnTo>
                <a:close/>
                <a:moveTo>
                  <a:pt x="28" y="113"/>
                </a:moveTo>
                <a:cubicBezTo>
                  <a:pt x="28" y="113"/>
                  <a:pt x="28" y="114"/>
                  <a:pt x="28" y="115"/>
                </a:cubicBezTo>
                <a:cubicBezTo>
                  <a:pt x="28" y="116"/>
                  <a:pt x="28" y="117"/>
                  <a:pt x="28" y="117"/>
                </a:cubicBezTo>
                <a:cubicBezTo>
                  <a:pt x="28" y="118"/>
                  <a:pt x="28" y="118"/>
                  <a:pt x="28" y="118"/>
                </a:cubicBezTo>
                <a:cubicBezTo>
                  <a:pt x="27" y="118"/>
                  <a:pt x="27" y="119"/>
                  <a:pt x="26" y="119"/>
                </a:cubicBezTo>
                <a:cubicBezTo>
                  <a:pt x="26" y="119"/>
                  <a:pt x="25" y="119"/>
                  <a:pt x="25" y="119"/>
                </a:cubicBezTo>
                <a:cubicBezTo>
                  <a:pt x="24" y="120"/>
                  <a:pt x="23" y="120"/>
                  <a:pt x="22" y="120"/>
                </a:cubicBezTo>
                <a:cubicBezTo>
                  <a:pt x="14" y="120"/>
                  <a:pt x="14" y="120"/>
                  <a:pt x="14" y="120"/>
                </a:cubicBezTo>
                <a:cubicBezTo>
                  <a:pt x="14" y="118"/>
                  <a:pt x="14" y="118"/>
                  <a:pt x="14" y="118"/>
                </a:cubicBezTo>
                <a:cubicBezTo>
                  <a:pt x="14" y="104"/>
                  <a:pt x="14" y="104"/>
                  <a:pt x="14" y="104"/>
                </a:cubicBezTo>
                <a:cubicBezTo>
                  <a:pt x="23" y="104"/>
                  <a:pt x="23" y="104"/>
                  <a:pt x="23" y="104"/>
                </a:cubicBezTo>
                <a:cubicBezTo>
                  <a:pt x="25" y="104"/>
                  <a:pt x="26" y="105"/>
                  <a:pt x="27" y="105"/>
                </a:cubicBezTo>
                <a:cubicBezTo>
                  <a:pt x="27" y="106"/>
                  <a:pt x="28" y="107"/>
                  <a:pt x="28" y="108"/>
                </a:cubicBezTo>
                <a:cubicBezTo>
                  <a:pt x="28" y="109"/>
                  <a:pt x="27" y="110"/>
                  <a:pt x="27" y="110"/>
                </a:cubicBezTo>
                <a:cubicBezTo>
                  <a:pt x="27" y="111"/>
                  <a:pt x="26" y="111"/>
                  <a:pt x="25" y="111"/>
                </a:cubicBezTo>
                <a:cubicBezTo>
                  <a:pt x="26" y="112"/>
                  <a:pt x="27" y="112"/>
                  <a:pt x="28" y="113"/>
                </a:cubicBezTo>
                <a:close/>
                <a:moveTo>
                  <a:pt x="19" y="110"/>
                </a:moveTo>
                <a:cubicBezTo>
                  <a:pt x="21" y="110"/>
                  <a:pt x="21" y="110"/>
                  <a:pt x="21" y="110"/>
                </a:cubicBezTo>
                <a:cubicBezTo>
                  <a:pt x="22" y="110"/>
                  <a:pt x="22" y="110"/>
                  <a:pt x="23" y="110"/>
                </a:cubicBezTo>
                <a:cubicBezTo>
                  <a:pt x="23" y="110"/>
                  <a:pt x="23" y="109"/>
                  <a:pt x="23" y="109"/>
                </a:cubicBezTo>
                <a:cubicBezTo>
                  <a:pt x="23" y="108"/>
                  <a:pt x="23" y="108"/>
                  <a:pt x="23" y="108"/>
                </a:cubicBezTo>
                <a:cubicBezTo>
                  <a:pt x="22" y="107"/>
                  <a:pt x="22" y="107"/>
                  <a:pt x="21" y="107"/>
                </a:cubicBezTo>
                <a:cubicBezTo>
                  <a:pt x="19" y="107"/>
                  <a:pt x="19" y="107"/>
                  <a:pt x="19" y="107"/>
                </a:cubicBezTo>
                <a:lnTo>
                  <a:pt x="19" y="110"/>
                </a:lnTo>
                <a:close/>
                <a:moveTo>
                  <a:pt x="24" y="115"/>
                </a:moveTo>
                <a:cubicBezTo>
                  <a:pt x="24" y="114"/>
                  <a:pt x="24" y="114"/>
                  <a:pt x="23" y="114"/>
                </a:cubicBezTo>
                <a:cubicBezTo>
                  <a:pt x="23" y="113"/>
                  <a:pt x="22" y="113"/>
                  <a:pt x="21" y="113"/>
                </a:cubicBezTo>
                <a:cubicBezTo>
                  <a:pt x="19" y="113"/>
                  <a:pt x="19" y="113"/>
                  <a:pt x="19" y="113"/>
                </a:cubicBezTo>
                <a:cubicBezTo>
                  <a:pt x="19" y="116"/>
                  <a:pt x="19" y="116"/>
                  <a:pt x="19" y="116"/>
                </a:cubicBezTo>
                <a:cubicBezTo>
                  <a:pt x="21" y="116"/>
                  <a:pt x="21" y="116"/>
                  <a:pt x="21" y="116"/>
                </a:cubicBezTo>
                <a:cubicBezTo>
                  <a:pt x="22" y="116"/>
                  <a:pt x="23" y="116"/>
                  <a:pt x="23" y="116"/>
                </a:cubicBezTo>
                <a:cubicBezTo>
                  <a:pt x="24" y="116"/>
                  <a:pt x="24" y="115"/>
                  <a:pt x="24" y="115"/>
                </a:cubicBezTo>
                <a:close/>
                <a:moveTo>
                  <a:pt x="45" y="118"/>
                </a:moveTo>
                <a:cubicBezTo>
                  <a:pt x="46" y="120"/>
                  <a:pt x="46" y="120"/>
                  <a:pt x="46" y="120"/>
                </a:cubicBezTo>
                <a:cubicBezTo>
                  <a:pt x="41" y="120"/>
                  <a:pt x="41" y="120"/>
                  <a:pt x="41" y="120"/>
                </a:cubicBezTo>
                <a:cubicBezTo>
                  <a:pt x="40" y="118"/>
                  <a:pt x="40" y="118"/>
                  <a:pt x="40" y="118"/>
                </a:cubicBezTo>
                <a:cubicBezTo>
                  <a:pt x="40" y="117"/>
                  <a:pt x="40" y="117"/>
                  <a:pt x="40" y="117"/>
                </a:cubicBezTo>
                <a:cubicBezTo>
                  <a:pt x="35" y="117"/>
                  <a:pt x="35" y="117"/>
                  <a:pt x="35" y="117"/>
                </a:cubicBezTo>
                <a:cubicBezTo>
                  <a:pt x="34" y="118"/>
                  <a:pt x="34" y="118"/>
                  <a:pt x="34" y="118"/>
                </a:cubicBezTo>
                <a:cubicBezTo>
                  <a:pt x="34" y="120"/>
                  <a:pt x="34" y="120"/>
                  <a:pt x="34" y="120"/>
                </a:cubicBezTo>
                <a:cubicBezTo>
                  <a:pt x="29" y="120"/>
                  <a:pt x="29" y="120"/>
                  <a:pt x="29" y="120"/>
                </a:cubicBezTo>
                <a:cubicBezTo>
                  <a:pt x="30" y="118"/>
                  <a:pt x="30" y="118"/>
                  <a:pt x="30" y="118"/>
                </a:cubicBezTo>
                <a:cubicBezTo>
                  <a:pt x="35" y="104"/>
                  <a:pt x="35" y="104"/>
                  <a:pt x="35" y="104"/>
                </a:cubicBezTo>
                <a:cubicBezTo>
                  <a:pt x="40" y="104"/>
                  <a:pt x="40" y="104"/>
                  <a:pt x="40" y="104"/>
                </a:cubicBezTo>
                <a:lnTo>
                  <a:pt x="45" y="118"/>
                </a:lnTo>
                <a:close/>
                <a:moveTo>
                  <a:pt x="39" y="114"/>
                </a:moveTo>
                <a:cubicBezTo>
                  <a:pt x="37" y="108"/>
                  <a:pt x="37" y="108"/>
                  <a:pt x="37" y="108"/>
                </a:cubicBezTo>
                <a:cubicBezTo>
                  <a:pt x="36" y="114"/>
                  <a:pt x="36" y="114"/>
                  <a:pt x="36" y="114"/>
                </a:cubicBezTo>
                <a:lnTo>
                  <a:pt x="39" y="114"/>
                </a:lnTo>
                <a:close/>
                <a:moveTo>
                  <a:pt x="62" y="118"/>
                </a:moveTo>
                <a:cubicBezTo>
                  <a:pt x="62" y="120"/>
                  <a:pt x="62" y="120"/>
                  <a:pt x="62" y="120"/>
                </a:cubicBezTo>
                <a:cubicBezTo>
                  <a:pt x="57" y="120"/>
                  <a:pt x="57" y="120"/>
                  <a:pt x="57" y="120"/>
                </a:cubicBezTo>
                <a:cubicBezTo>
                  <a:pt x="56" y="118"/>
                  <a:pt x="56" y="118"/>
                  <a:pt x="56" y="118"/>
                </a:cubicBezTo>
                <a:cubicBezTo>
                  <a:pt x="55" y="115"/>
                  <a:pt x="55" y="115"/>
                  <a:pt x="55" y="115"/>
                </a:cubicBezTo>
                <a:cubicBezTo>
                  <a:pt x="54" y="114"/>
                  <a:pt x="54" y="114"/>
                  <a:pt x="54" y="114"/>
                </a:cubicBezTo>
                <a:cubicBezTo>
                  <a:pt x="53" y="114"/>
                  <a:pt x="53" y="113"/>
                  <a:pt x="53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52" y="118"/>
                  <a:pt x="52" y="118"/>
                  <a:pt x="52" y="118"/>
                </a:cubicBezTo>
                <a:cubicBezTo>
                  <a:pt x="52" y="120"/>
                  <a:pt x="52" y="120"/>
                  <a:pt x="52" y="120"/>
                </a:cubicBezTo>
                <a:cubicBezTo>
                  <a:pt x="47" y="120"/>
                  <a:pt x="47" y="120"/>
                  <a:pt x="47" y="120"/>
                </a:cubicBezTo>
                <a:cubicBezTo>
                  <a:pt x="47" y="118"/>
                  <a:pt x="47" y="118"/>
                  <a:pt x="47" y="118"/>
                </a:cubicBezTo>
                <a:cubicBezTo>
                  <a:pt x="47" y="104"/>
                  <a:pt x="47" y="104"/>
                  <a:pt x="47" y="104"/>
                </a:cubicBezTo>
                <a:cubicBezTo>
                  <a:pt x="55" y="104"/>
                  <a:pt x="55" y="104"/>
                  <a:pt x="55" y="104"/>
                </a:cubicBezTo>
                <a:cubicBezTo>
                  <a:pt x="57" y="104"/>
                  <a:pt x="58" y="104"/>
                  <a:pt x="59" y="105"/>
                </a:cubicBezTo>
                <a:cubicBezTo>
                  <a:pt x="59" y="105"/>
                  <a:pt x="60" y="105"/>
                  <a:pt x="61" y="106"/>
                </a:cubicBezTo>
                <a:cubicBezTo>
                  <a:pt x="61" y="107"/>
                  <a:pt x="61" y="108"/>
                  <a:pt x="61" y="109"/>
                </a:cubicBezTo>
                <a:cubicBezTo>
                  <a:pt x="61" y="109"/>
                  <a:pt x="61" y="110"/>
                  <a:pt x="61" y="111"/>
                </a:cubicBezTo>
                <a:cubicBezTo>
                  <a:pt x="60" y="111"/>
                  <a:pt x="60" y="112"/>
                  <a:pt x="59" y="112"/>
                </a:cubicBezTo>
                <a:cubicBezTo>
                  <a:pt x="59" y="112"/>
                  <a:pt x="58" y="113"/>
                  <a:pt x="57" y="113"/>
                </a:cubicBezTo>
                <a:cubicBezTo>
                  <a:pt x="58" y="113"/>
                  <a:pt x="58" y="113"/>
                  <a:pt x="59" y="113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60" y="115"/>
                  <a:pt x="60" y="115"/>
                  <a:pt x="60" y="115"/>
                </a:cubicBezTo>
                <a:lnTo>
                  <a:pt x="62" y="118"/>
                </a:lnTo>
                <a:close/>
                <a:moveTo>
                  <a:pt x="56" y="109"/>
                </a:moveTo>
                <a:cubicBezTo>
                  <a:pt x="56" y="108"/>
                  <a:pt x="56" y="108"/>
                  <a:pt x="56" y="108"/>
                </a:cubicBezTo>
                <a:cubicBezTo>
                  <a:pt x="56" y="108"/>
                  <a:pt x="55" y="107"/>
                  <a:pt x="54" y="107"/>
                </a:cubicBezTo>
                <a:cubicBezTo>
                  <a:pt x="52" y="107"/>
                  <a:pt x="52" y="107"/>
                  <a:pt x="52" y="107"/>
                </a:cubicBezTo>
                <a:cubicBezTo>
                  <a:pt x="52" y="110"/>
                  <a:pt x="52" y="110"/>
                  <a:pt x="52" y="110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10"/>
                  <a:pt x="55" y="110"/>
                  <a:pt x="55" y="110"/>
                </a:cubicBezTo>
                <a:cubicBezTo>
                  <a:pt x="56" y="110"/>
                  <a:pt x="56" y="110"/>
                  <a:pt x="56" y="110"/>
                </a:cubicBezTo>
                <a:cubicBezTo>
                  <a:pt x="56" y="110"/>
                  <a:pt x="56" y="109"/>
                  <a:pt x="56" y="109"/>
                </a:cubicBezTo>
                <a:close/>
                <a:moveTo>
                  <a:pt x="73" y="116"/>
                </a:moveTo>
                <a:cubicBezTo>
                  <a:pt x="72" y="116"/>
                  <a:pt x="72" y="116"/>
                  <a:pt x="71" y="116"/>
                </a:cubicBezTo>
                <a:cubicBezTo>
                  <a:pt x="70" y="116"/>
                  <a:pt x="69" y="116"/>
                  <a:pt x="69" y="115"/>
                </a:cubicBezTo>
                <a:cubicBezTo>
                  <a:pt x="68" y="115"/>
                  <a:pt x="68" y="114"/>
                  <a:pt x="68" y="112"/>
                </a:cubicBezTo>
                <a:cubicBezTo>
                  <a:pt x="68" y="111"/>
                  <a:pt x="68" y="109"/>
                  <a:pt x="68" y="109"/>
                </a:cubicBezTo>
                <a:cubicBezTo>
                  <a:pt x="69" y="108"/>
                  <a:pt x="70" y="108"/>
                  <a:pt x="71" y="108"/>
                </a:cubicBezTo>
                <a:cubicBezTo>
                  <a:pt x="71" y="108"/>
                  <a:pt x="72" y="108"/>
                  <a:pt x="72" y="108"/>
                </a:cubicBezTo>
                <a:cubicBezTo>
                  <a:pt x="73" y="108"/>
                  <a:pt x="73" y="108"/>
                  <a:pt x="73" y="109"/>
                </a:cubicBezTo>
                <a:cubicBezTo>
                  <a:pt x="73" y="109"/>
                  <a:pt x="74" y="109"/>
                  <a:pt x="74" y="110"/>
                </a:cubicBezTo>
                <a:cubicBezTo>
                  <a:pt x="78" y="109"/>
                  <a:pt x="78" y="109"/>
                  <a:pt x="78" y="109"/>
                </a:cubicBezTo>
                <a:cubicBezTo>
                  <a:pt x="77" y="107"/>
                  <a:pt x="77" y="106"/>
                  <a:pt x="75" y="105"/>
                </a:cubicBezTo>
                <a:cubicBezTo>
                  <a:pt x="74" y="104"/>
                  <a:pt x="73" y="104"/>
                  <a:pt x="71" y="104"/>
                </a:cubicBezTo>
                <a:cubicBezTo>
                  <a:pt x="68" y="104"/>
                  <a:pt x="66" y="105"/>
                  <a:pt x="65" y="106"/>
                </a:cubicBezTo>
                <a:cubicBezTo>
                  <a:pt x="64" y="107"/>
                  <a:pt x="63" y="109"/>
                  <a:pt x="63" y="112"/>
                </a:cubicBezTo>
                <a:cubicBezTo>
                  <a:pt x="63" y="114"/>
                  <a:pt x="63" y="115"/>
                  <a:pt x="64" y="117"/>
                </a:cubicBezTo>
                <a:cubicBezTo>
                  <a:pt x="64" y="117"/>
                  <a:pt x="65" y="117"/>
                  <a:pt x="65" y="118"/>
                </a:cubicBezTo>
                <a:cubicBezTo>
                  <a:pt x="66" y="118"/>
                  <a:pt x="66" y="119"/>
                  <a:pt x="67" y="119"/>
                </a:cubicBezTo>
                <a:cubicBezTo>
                  <a:pt x="68" y="120"/>
                  <a:pt x="69" y="120"/>
                  <a:pt x="71" y="120"/>
                </a:cubicBezTo>
                <a:cubicBezTo>
                  <a:pt x="72" y="120"/>
                  <a:pt x="74" y="120"/>
                  <a:pt x="74" y="119"/>
                </a:cubicBezTo>
                <a:cubicBezTo>
                  <a:pt x="75" y="119"/>
                  <a:pt x="76" y="118"/>
                  <a:pt x="76" y="118"/>
                </a:cubicBezTo>
                <a:cubicBezTo>
                  <a:pt x="77" y="118"/>
                  <a:pt x="77" y="118"/>
                  <a:pt x="77" y="118"/>
                </a:cubicBezTo>
                <a:cubicBezTo>
                  <a:pt x="77" y="117"/>
                  <a:pt x="78" y="116"/>
                  <a:pt x="78" y="115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74" y="114"/>
                  <a:pt x="73" y="115"/>
                  <a:pt x="73" y="116"/>
                </a:cubicBezTo>
                <a:close/>
                <a:moveTo>
                  <a:pt x="94" y="106"/>
                </a:moveTo>
                <a:cubicBezTo>
                  <a:pt x="95" y="107"/>
                  <a:pt x="96" y="109"/>
                  <a:pt x="96" y="112"/>
                </a:cubicBezTo>
                <a:cubicBezTo>
                  <a:pt x="96" y="114"/>
                  <a:pt x="95" y="115"/>
                  <a:pt x="95" y="116"/>
                </a:cubicBezTo>
                <a:cubicBezTo>
                  <a:pt x="94" y="117"/>
                  <a:pt x="94" y="117"/>
                  <a:pt x="94" y="118"/>
                </a:cubicBezTo>
                <a:cubicBezTo>
                  <a:pt x="93" y="118"/>
                  <a:pt x="93" y="119"/>
                  <a:pt x="92" y="119"/>
                </a:cubicBezTo>
                <a:cubicBezTo>
                  <a:pt x="91" y="120"/>
                  <a:pt x="90" y="120"/>
                  <a:pt x="88" y="120"/>
                </a:cubicBezTo>
                <a:cubicBezTo>
                  <a:pt x="86" y="120"/>
                  <a:pt x="85" y="120"/>
                  <a:pt x="84" y="119"/>
                </a:cubicBezTo>
                <a:cubicBezTo>
                  <a:pt x="83" y="119"/>
                  <a:pt x="82" y="118"/>
                  <a:pt x="82" y="118"/>
                </a:cubicBezTo>
                <a:cubicBezTo>
                  <a:pt x="81" y="117"/>
                  <a:pt x="81" y="117"/>
                  <a:pt x="81" y="116"/>
                </a:cubicBezTo>
                <a:cubicBezTo>
                  <a:pt x="80" y="115"/>
                  <a:pt x="80" y="114"/>
                  <a:pt x="80" y="112"/>
                </a:cubicBezTo>
                <a:cubicBezTo>
                  <a:pt x="80" y="109"/>
                  <a:pt x="80" y="107"/>
                  <a:pt x="82" y="106"/>
                </a:cubicBezTo>
                <a:cubicBezTo>
                  <a:pt x="83" y="105"/>
                  <a:pt x="85" y="104"/>
                  <a:pt x="88" y="104"/>
                </a:cubicBezTo>
                <a:cubicBezTo>
                  <a:pt x="90" y="104"/>
                  <a:pt x="92" y="105"/>
                  <a:pt x="94" y="106"/>
                </a:cubicBezTo>
                <a:close/>
                <a:moveTo>
                  <a:pt x="91" y="112"/>
                </a:moveTo>
                <a:cubicBezTo>
                  <a:pt x="91" y="110"/>
                  <a:pt x="91" y="109"/>
                  <a:pt x="90" y="109"/>
                </a:cubicBezTo>
                <a:cubicBezTo>
                  <a:pt x="89" y="108"/>
                  <a:pt x="89" y="108"/>
                  <a:pt x="88" y="108"/>
                </a:cubicBezTo>
                <a:cubicBezTo>
                  <a:pt x="87" y="108"/>
                  <a:pt x="86" y="108"/>
                  <a:pt x="85" y="109"/>
                </a:cubicBezTo>
                <a:cubicBezTo>
                  <a:pt x="85" y="109"/>
                  <a:pt x="84" y="110"/>
                  <a:pt x="84" y="112"/>
                </a:cubicBezTo>
                <a:cubicBezTo>
                  <a:pt x="84" y="114"/>
                  <a:pt x="85" y="115"/>
                  <a:pt x="85" y="115"/>
                </a:cubicBezTo>
                <a:cubicBezTo>
                  <a:pt x="86" y="116"/>
                  <a:pt x="87" y="116"/>
                  <a:pt x="88" y="116"/>
                </a:cubicBezTo>
                <a:cubicBezTo>
                  <a:pt x="89" y="116"/>
                  <a:pt x="89" y="116"/>
                  <a:pt x="90" y="115"/>
                </a:cubicBezTo>
                <a:cubicBezTo>
                  <a:pt x="91" y="115"/>
                  <a:pt x="91" y="113"/>
                  <a:pt x="91" y="112"/>
                </a:cubicBezTo>
                <a:close/>
                <a:moveTo>
                  <a:pt x="112" y="109"/>
                </a:moveTo>
                <a:cubicBezTo>
                  <a:pt x="112" y="110"/>
                  <a:pt x="112" y="111"/>
                  <a:pt x="112" y="112"/>
                </a:cubicBezTo>
                <a:cubicBezTo>
                  <a:pt x="112" y="114"/>
                  <a:pt x="112" y="115"/>
                  <a:pt x="112" y="116"/>
                </a:cubicBezTo>
                <a:cubicBezTo>
                  <a:pt x="112" y="117"/>
                  <a:pt x="111" y="117"/>
                  <a:pt x="110" y="118"/>
                </a:cubicBezTo>
                <a:cubicBezTo>
                  <a:pt x="110" y="118"/>
                  <a:pt x="110" y="118"/>
                  <a:pt x="110" y="118"/>
                </a:cubicBezTo>
                <a:cubicBezTo>
                  <a:pt x="110" y="119"/>
                  <a:pt x="109" y="119"/>
                  <a:pt x="108" y="119"/>
                </a:cubicBezTo>
                <a:cubicBezTo>
                  <a:pt x="107" y="119"/>
                  <a:pt x="106" y="120"/>
                  <a:pt x="105" y="120"/>
                </a:cubicBezTo>
                <a:cubicBezTo>
                  <a:pt x="98" y="120"/>
                  <a:pt x="98" y="120"/>
                  <a:pt x="98" y="120"/>
                </a:cubicBezTo>
                <a:cubicBezTo>
                  <a:pt x="98" y="118"/>
                  <a:pt x="98" y="118"/>
                  <a:pt x="98" y="118"/>
                </a:cubicBezTo>
                <a:cubicBezTo>
                  <a:pt x="98" y="104"/>
                  <a:pt x="98" y="104"/>
                  <a:pt x="98" y="104"/>
                </a:cubicBezTo>
                <a:cubicBezTo>
                  <a:pt x="105" y="104"/>
                  <a:pt x="105" y="104"/>
                  <a:pt x="105" y="104"/>
                </a:cubicBezTo>
                <a:cubicBezTo>
                  <a:pt x="107" y="104"/>
                  <a:pt x="108" y="104"/>
                  <a:pt x="109" y="105"/>
                </a:cubicBezTo>
                <a:cubicBezTo>
                  <a:pt x="110" y="105"/>
                  <a:pt x="110" y="106"/>
                  <a:pt x="111" y="106"/>
                </a:cubicBezTo>
                <a:cubicBezTo>
                  <a:pt x="111" y="107"/>
                  <a:pt x="112" y="108"/>
                  <a:pt x="112" y="109"/>
                </a:cubicBezTo>
                <a:close/>
                <a:moveTo>
                  <a:pt x="108" y="112"/>
                </a:moveTo>
                <a:cubicBezTo>
                  <a:pt x="108" y="110"/>
                  <a:pt x="107" y="109"/>
                  <a:pt x="107" y="109"/>
                </a:cubicBezTo>
                <a:cubicBezTo>
                  <a:pt x="106" y="108"/>
                  <a:pt x="105" y="108"/>
                  <a:pt x="104" y="108"/>
                </a:cubicBezTo>
                <a:cubicBezTo>
                  <a:pt x="103" y="108"/>
                  <a:pt x="103" y="108"/>
                  <a:pt x="103" y="108"/>
                </a:cubicBezTo>
                <a:cubicBezTo>
                  <a:pt x="103" y="116"/>
                  <a:pt x="103" y="116"/>
                  <a:pt x="103" y="116"/>
                </a:cubicBezTo>
                <a:cubicBezTo>
                  <a:pt x="104" y="116"/>
                  <a:pt x="104" y="116"/>
                  <a:pt x="104" y="116"/>
                </a:cubicBezTo>
                <a:cubicBezTo>
                  <a:pt x="105" y="116"/>
                  <a:pt x="106" y="116"/>
                  <a:pt x="106" y="116"/>
                </a:cubicBezTo>
                <a:cubicBezTo>
                  <a:pt x="107" y="116"/>
                  <a:pt x="107" y="115"/>
                  <a:pt x="107" y="115"/>
                </a:cubicBezTo>
                <a:cubicBezTo>
                  <a:pt x="108" y="114"/>
                  <a:pt x="108" y="113"/>
                  <a:pt x="108" y="112"/>
                </a:cubicBezTo>
                <a:close/>
                <a:moveTo>
                  <a:pt x="120" y="113"/>
                </a:moveTo>
                <a:cubicBezTo>
                  <a:pt x="127" y="113"/>
                  <a:pt x="127" y="113"/>
                  <a:pt x="127" y="113"/>
                </a:cubicBezTo>
                <a:cubicBezTo>
                  <a:pt x="127" y="110"/>
                  <a:pt x="127" y="110"/>
                  <a:pt x="127" y="110"/>
                </a:cubicBezTo>
                <a:cubicBezTo>
                  <a:pt x="120" y="110"/>
                  <a:pt x="120" y="110"/>
                  <a:pt x="120" y="110"/>
                </a:cubicBezTo>
                <a:cubicBezTo>
                  <a:pt x="120" y="108"/>
                  <a:pt x="120" y="108"/>
                  <a:pt x="120" y="108"/>
                </a:cubicBezTo>
                <a:cubicBezTo>
                  <a:pt x="128" y="108"/>
                  <a:pt x="128" y="108"/>
                  <a:pt x="128" y="108"/>
                </a:cubicBezTo>
                <a:cubicBezTo>
                  <a:pt x="128" y="104"/>
                  <a:pt x="128" y="104"/>
                  <a:pt x="128" y="104"/>
                </a:cubicBezTo>
                <a:cubicBezTo>
                  <a:pt x="115" y="104"/>
                  <a:pt x="115" y="104"/>
                  <a:pt x="115" y="104"/>
                </a:cubicBezTo>
                <a:cubicBezTo>
                  <a:pt x="115" y="118"/>
                  <a:pt x="115" y="118"/>
                  <a:pt x="115" y="118"/>
                </a:cubicBezTo>
                <a:cubicBezTo>
                  <a:pt x="115" y="120"/>
                  <a:pt x="115" y="120"/>
                  <a:pt x="115" y="120"/>
                </a:cubicBezTo>
                <a:cubicBezTo>
                  <a:pt x="128" y="120"/>
                  <a:pt x="128" y="120"/>
                  <a:pt x="128" y="120"/>
                </a:cubicBezTo>
                <a:cubicBezTo>
                  <a:pt x="128" y="118"/>
                  <a:pt x="128" y="118"/>
                  <a:pt x="128" y="118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0" y="116"/>
                  <a:pt x="120" y="116"/>
                  <a:pt x="120" y="116"/>
                </a:cubicBezTo>
                <a:lnTo>
                  <a:pt x="120" y="113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Freeform 9"/>
          <p:cNvSpPr>
            <a:spLocks noEditPoints="1"/>
          </p:cNvSpPr>
          <p:nvPr/>
        </p:nvSpPr>
        <p:spPr bwMode="auto">
          <a:xfrm>
            <a:off x="4812460" y="1978781"/>
            <a:ext cx="262893" cy="274505"/>
          </a:xfrm>
          <a:custGeom>
            <a:avLst/>
            <a:gdLst>
              <a:gd name="T0" fmla="*/ 86 w 134"/>
              <a:gd name="T1" fmla="*/ 115 h 140"/>
              <a:gd name="T2" fmla="*/ 82 w 134"/>
              <a:gd name="T3" fmla="*/ 118 h 140"/>
              <a:gd name="T4" fmla="*/ 10 w 134"/>
              <a:gd name="T5" fmla="*/ 115 h 140"/>
              <a:gd name="T6" fmla="*/ 14 w 134"/>
              <a:gd name="T7" fmla="*/ 11 h 140"/>
              <a:gd name="T8" fmla="*/ 86 w 134"/>
              <a:gd name="T9" fmla="*/ 15 h 140"/>
              <a:gd name="T10" fmla="*/ 96 w 134"/>
              <a:gd name="T11" fmla="*/ 16 h 140"/>
              <a:gd name="T12" fmla="*/ 82 w 134"/>
              <a:gd name="T13" fmla="*/ 0 h 140"/>
              <a:gd name="T14" fmla="*/ 0 w 134"/>
              <a:gd name="T15" fmla="*/ 14 h 140"/>
              <a:gd name="T16" fmla="*/ 14 w 134"/>
              <a:gd name="T17" fmla="*/ 140 h 140"/>
              <a:gd name="T18" fmla="*/ 96 w 134"/>
              <a:gd name="T19" fmla="*/ 126 h 140"/>
              <a:gd name="T20" fmla="*/ 96 w 134"/>
              <a:gd name="T21" fmla="*/ 125 h 140"/>
              <a:gd name="T22" fmla="*/ 86 w 134"/>
              <a:gd name="T23" fmla="*/ 87 h 140"/>
              <a:gd name="T24" fmla="*/ 55 w 134"/>
              <a:gd name="T25" fmla="*/ 4 h 140"/>
              <a:gd name="T26" fmla="*/ 55 w 134"/>
              <a:gd name="T27" fmla="*/ 7 h 140"/>
              <a:gd name="T28" fmla="*/ 40 w 134"/>
              <a:gd name="T29" fmla="*/ 5 h 140"/>
              <a:gd name="T30" fmla="*/ 48 w 134"/>
              <a:gd name="T31" fmla="*/ 135 h 140"/>
              <a:gd name="T32" fmla="*/ 48 w 134"/>
              <a:gd name="T33" fmla="*/ 123 h 140"/>
              <a:gd name="T34" fmla="*/ 48 w 134"/>
              <a:gd name="T35" fmla="*/ 135 h 140"/>
              <a:gd name="T36" fmla="*/ 96 w 134"/>
              <a:gd name="T37" fmla="*/ 22 h 140"/>
              <a:gd name="T38" fmla="*/ 62 w 134"/>
              <a:gd name="T39" fmla="*/ 22 h 140"/>
              <a:gd name="T40" fmla="*/ 51 w 134"/>
              <a:gd name="T41" fmla="*/ 70 h 140"/>
              <a:gd name="T42" fmla="*/ 66 w 134"/>
              <a:gd name="T43" fmla="*/ 81 h 140"/>
              <a:gd name="T44" fmla="*/ 83 w 134"/>
              <a:gd name="T45" fmla="*/ 81 h 140"/>
              <a:gd name="T46" fmla="*/ 96 w 134"/>
              <a:gd name="T47" fmla="*/ 81 h 140"/>
              <a:gd name="T48" fmla="*/ 134 w 134"/>
              <a:gd name="T49" fmla="*/ 70 h 140"/>
              <a:gd name="T50" fmla="*/ 124 w 134"/>
              <a:gd name="T51" fmla="*/ 22 h 140"/>
              <a:gd name="T52" fmla="*/ 124 w 134"/>
              <a:gd name="T53" fmla="*/ 74 h 140"/>
              <a:gd name="T54" fmla="*/ 86 w 134"/>
              <a:gd name="T55" fmla="*/ 74 h 140"/>
              <a:gd name="T56" fmla="*/ 58 w 134"/>
              <a:gd name="T57" fmla="*/ 70 h 140"/>
              <a:gd name="T58" fmla="*/ 62 w 134"/>
              <a:gd name="T59" fmla="*/ 29 h 140"/>
              <a:gd name="T60" fmla="*/ 96 w 134"/>
              <a:gd name="T61" fmla="*/ 29 h 140"/>
              <a:gd name="T62" fmla="*/ 127 w 134"/>
              <a:gd name="T63" fmla="*/ 33 h 140"/>
              <a:gd name="T64" fmla="*/ 82 w 134"/>
              <a:gd name="T65" fmla="*/ 37 h 140"/>
              <a:gd name="T66" fmla="*/ 109 w 134"/>
              <a:gd name="T67" fmla="*/ 56 h 140"/>
              <a:gd name="T68" fmla="*/ 88 w 134"/>
              <a:gd name="T69" fmla="*/ 62 h 140"/>
              <a:gd name="T70" fmla="*/ 101 w 134"/>
              <a:gd name="T71" fmla="*/ 64 h 140"/>
              <a:gd name="T72" fmla="*/ 109 w 134"/>
              <a:gd name="T73" fmla="*/ 65 h 140"/>
              <a:gd name="T74" fmla="*/ 102 w 134"/>
              <a:gd name="T75" fmla="*/ 66 h 140"/>
              <a:gd name="T76" fmla="*/ 86 w 134"/>
              <a:gd name="T77" fmla="*/ 69 h 140"/>
              <a:gd name="T78" fmla="*/ 86 w 134"/>
              <a:gd name="T79" fmla="*/ 61 h 140"/>
              <a:gd name="T80" fmla="*/ 87 w 134"/>
              <a:gd name="T81" fmla="*/ 57 h 140"/>
              <a:gd name="T82" fmla="*/ 81 w 134"/>
              <a:gd name="T83" fmla="*/ 39 h 140"/>
              <a:gd name="T84" fmla="*/ 78 w 134"/>
              <a:gd name="T85" fmla="*/ 37 h 140"/>
              <a:gd name="T86" fmla="*/ 78 w 134"/>
              <a:gd name="T87" fmla="*/ 33 h 140"/>
              <a:gd name="T88" fmla="*/ 80 w 134"/>
              <a:gd name="T89" fmla="*/ 35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34" h="140">
                <a:moveTo>
                  <a:pt x="86" y="87"/>
                </a:moveTo>
                <a:cubicBezTo>
                  <a:pt x="86" y="115"/>
                  <a:pt x="86" y="115"/>
                  <a:pt x="86" y="115"/>
                </a:cubicBezTo>
                <a:cubicBezTo>
                  <a:pt x="86" y="115"/>
                  <a:pt x="86" y="115"/>
                  <a:pt x="86" y="115"/>
                </a:cubicBezTo>
                <a:cubicBezTo>
                  <a:pt x="86" y="117"/>
                  <a:pt x="84" y="118"/>
                  <a:pt x="82" y="118"/>
                </a:cubicBezTo>
                <a:cubicBezTo>
                  <a:pt x="14" y="118"/>
                  <a:pt x="14" y="118"/>
                  <a:pt x="14" y="118"/>
                </a:cubicBezTo>
                <a:cubicBezTo>
                  <a:pt x="12" y="118"/>
                  <a:pt x="10" y="117"/>
                  <a:pt x="10" y="115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3"/>
                  <a:pt x="12" y="11"/>
                  <a:pt x="14" y="11"/>
                </a:cubicBezTo>
                <a:cubicBezTo>
                  <a:pt x="82" y="11"/>
                  <a:pt x="82" y="11"/>
                  <a:pt x="82" y="11"/>
                </a:cubicBezTo>
                <a:cubicBezTo>
                  <a:pt x="84" y="11"/>
                  <a:pt x="86" y="13"/>
                  <a:pt x="86" y="15"/>
                </a:cubicBezTo>
                <a:cubicBezTo>
                  <a:pt x="86" y="16"/>
                  <a:pt x="86" y="16"/>
                  <a:pt x="86" y="16"/>
                </a:cubicBezTo>
                <a:cubicBezTo>
                  <a:pt x="96" y="16"/>
                  <a:pt x="96" y="16"/>
                  <a:pt x="96" y="16"/>
                </a:cubicBezTo>
                <a:cubicBezTo>
                  <a:pt x="96" y="14"/>
                  <a:pt x="96" y="14"/>
                  <a:pt x="96" y="14"/>
                </a:cubicBezTo>
                <a:cubicBezTo>
                  <a:pt x="96" y="6"/>
                  <a:pt x="90" y="0"/>
                  <a:pt x="82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6" y="0"/>
                  <a:pt x="0" y="6"/>
                  <a:pt x="0" y="14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4"/>
                  <a:pt x="6" y="140"/>
                  <a:pt x="14" y="140"/>
                </a:cubicBezTo>
                <a:cubicBezTo>
                  <a:pt x="82" y="140"/>
                  <a:pt x="82" y="140"/>
                  <a:pt x="82" y="140"/>
                </a:cubicBezTo>
                <a:cubicBezTo>
                  <a:pt x="90" y="140"/>
                  <a:pt x="96" y="134"/>
                  <a:pt x="96" y="126"/>
                </a:cubicBezTo>
                <a:cubicBezTo>
                  <a:pt x="96" y="126"/>
                  <a:pt x="96" y="126"/>
                  <a:pt x="96" y="126"/>
                </a:cubicBezTo>
                <a:cubicBezTo>
                  <a:pt x="96" y="125"/>
                  <a:pt x="96" y="125"/>
                  <a:pt x="96" y="125"/>
                </a:cubicBezTo>
                <a:cubicBezTo>
                  <a:pt x="96" y="87"/>
                  <a:pt x="96" y="87"/>
                  <a:pt x="96" y="87"/>
                </a:cubicBezTo>
                <a:cubicBezTo>
                  <a:pt x="86" y="87"/>
                  <a:pt x="86" y="87"/>
                  <a:pt x="86" y="87"/>
                </a:cubicBezTo>
                <a:close/>
                <a:moveTo>
                  <a:pt x="42" y="4"/>
                </a:moveTo>
                <a:cubicBezTo>
                  <a:pt x="55" y="4"/>
                  <a:pt x="55" y="4"/>
                  <a:pt x="55" y="4"/>
                </a:cubicBezTo>
                <a:cubicBezTo>
                  <a:pt x="55" y="4"/>
                  <a:pt x="56" y="4"/>
                  <a:pt x="56" y="5"/>
                </a:cubicBezTo>
                <a:cubicBezTo>
                  <a:pt x="56" y="6"/>
                  <a:pt x="55" y="7"/>
                  <a:pt x="55" y="7"/>
                </a:cubicBezTo>
                <a:cubicBezTo>
                  <a:pt x="42" y="7"/>
                  <a:pt x="42" y="7"/>
                  <a:pt x="42" y="7"/>
                </a:cubicBezTo>
                <a:cubicBezTo>
                  <a:pt x="41" y="7"/>
                  <a:pt x="40" y="6"/>
                  <a:pt x="40" y="5"/>
                </a:cubicBezTo>
                <a:cubicBezTo>
                  <a:pt x="40" y="4"/>
                  <a:pt x="41" y="4"/>
                  <a:pt x="42" y="4"/>
                </a:cubicBezTo>
                <a:close/>
                <a:moveTo>
                  <a:pt x="48" y="135"/>
                </a:moveTo>
                <a:cubicBezTo>
                  <a:pt x="45" y="135"/>
                  <a:pt x="42" y="133"/>
                  <a:pt x="42" y="129"/>
                </a:cubicBezTo>
                <a:cubicBezTo>
                  <a:pt x="42" y="125"/>
                  <a:pt x="45" y="123"/>
                  <a:pt x="48" y="123"/>
                </a:cubicBezTo>
                <a:cubicBezTo>
                  <a:pt x="52" y="123"/>
                  <a:pt x="54" y="125"/>
                  <a:pt x="54" y="129"/>
                </a:cubicBezTo>
                <a:cubicBezTo>
                  <a:pt x="54" y="133"/>
                  <a:pt x="52" y="135"/>
                  <a:pt x="48" y="135"/>
                </a:cubicBezTo>
                <a:close/>
                <a:moveTo>
                  <a:pt x="124" y="22"/>
                </a:moveTo>
                <a:cubicBezTo>
                  <a:pt x="96" y="22"/>
                  <a:pt x="96" y="22"/>
                  <a:pt x="96" y="22"/>
                </a:cubicBezTo>
                <a:cubicBezTo>
                  <a:pt x="86" y="22"/>
                  <a:pt x="86" y="22"/>
                  <a:pt x="86" y="22"/>
                </a:cubicBezTo>
                <a:cubicBezTo>
                  <a:pt x="62" y="22"/>
                  <a:pt x="62" y="22"/>
                  <a:pt x="62" y="22"/>
                </a:cubicBezTo>
                <a:cubicBezTo>
                  <a:pt x="56" y="22"/>
                  <a:pt x="51" y="27"/>
                  <a:pt x="51" y="33"/>
                </a:cubicBezTo>
                <a:cubicBezTo>
                  <a:pt x="51" y="70"/>
                  <a:pt x="51" y="70"/>
                  <a:pt x="51" y="70"/>
                </a:cubicBezTo>
                <a:cubicBezTo>
                  <a:pt x="51" y="76"/>
                  <a:pt x="56" y="81"/>
                  <a:pt x="62" y="81"/>
                </a:cubicBezTo>
                <a:cubicBezTo>
                  <a:pt x="66" y="81"/>
                  <a:pt x="66" y="81"/>
                  <a:pt x="66" y="81"/>
                </a:cubicBezTo>
                <a:cubicBezTo>
                  <a:pt x="66" y="102"/>
                  <a:pt x="66" y="102"/>
                  <a:pt x="66" y="102"/>
                </a:cubicBezTo>
                <a:cubicBezTo>
                  <a:pt x="83" y="81"/>
                  <a:pt x="83" y="81"/>
                  <a:pt x="83" y="81"/>
                </a:cubicBezTo>
                <a:cubicBezTo>
                  <a:pt x="86" y="81"/>
                  <a:pt x="86" y="81"/>
                  <a:pt x="86" y="81"/>
                </a:cubicBezTo>
                <a:cubicBezTo>
                  <a:pt x="96" y="81"/>
                  <a:pt x="96" y="81"/>
                  <a:pt x="96" y="81"/>
                </a:cubicBezTo>
                <a:cubicBezTo>
                  <a:pt x="124" y="81"/>
                  <a:pt x="124" y="81"/>
                  <a:pt x="124" y="81"/>
                </a:cubicBezTo>
                <a:cubicBezTo>
                  <a:pt x="129" y="81"/>
                  <a:pt x="134" y="76"/>
                  <a:pt x="134" y="70"/>
                </a:cubicBezTo>
                <a:cubicBezTo>
                  <a:pt x="134" y="33"/>
                  <a:pt x="134" y="33"/>
                  <a:pt x="134" y="33"/>
                </a:cubicBezTo>
                <a:cubicBezTo>
                  <a:pt x="134" y="27"/>
                  <a:pt x="129" y="22"/>
                  <a:pt x="124" y="22"/>
                </a:cubicBezTo>
                <a:close/>
                <a:moveTo>
                  <a:pt x="127" y="70"/>
                </a:moveTo>
                <a:cubicBezTo>
                  <a:pt x="127" y="72"/>
                  <a:pt x="126" y="74"/>
                  <a:pt x="124" y="74"/>
                </a:cubicBezTo>
                <a:cubicBezTo>
                  <a:pt x="96" y="74"/>
                  <a:pt x="96" y="74"/>
                  <a:pt x="96" y="74"/>
                </a:cubicBezTo>
                <a:cubicBezTo>
                  <a:pt x="86" y="74"/>
                  <a:pt x="86" y="74"/>
                  <a:pt x="86" y="74"/>
                </a:cubicBezTo>
                <a:cubicBezTo>
                  <a:pt x="62" y="74"/>
                  <a:pt x="62" y="74"/>
                  <a:pt x="62" y="74"/>
                </a:cubicBezTo>
                <a:cubicBezTo>
                  <a:pt x="60" y="74"/>
                  <a:pt x="58" y="72"/>
                  <a:pt x="58" y="70"/>
                </a:cubicBezTo>
                <a:cubicBezTo>
                  <a:pt x="58" y="33"/>
                  <a:pt x="58" y="33"/>
                  <a:pt x="58" y="33"/>
                </a:cubicBezTo>
                <a:cubicBezTo>
                  <a:pt x="58" y="30"/>
                  <a:pt x="60" y="29"/>
                  <a:pt x="62" y="29"/>
                </a:cubicBezTo>
                <a:cubicBezTo>
                  <a:pt x="86" y="29"/>
                  <a:pt x="86" y="29"/>
                  <a:pt x="86" y="29"/>
                </a:cubicBezTo>
                <a:cubicBezTo>
                  <a:pt x="96" y="29"/>
                  <a:pt x="96" y="29"/>
                  <a:pt x="96" y="29"/>
                </a:cubicBezTo>
                <a:cubicBezTo>
                  <a:pt x="124" y="29"/>
                  <a:pt x="124" y="29"/>
                  <a:pt x="124" y="29"/>
                </a:cubicBezTo>
                <a:cubicBezTo>
                  <a:pt x="126" y="29"/>
                  <a:pt x="127" y="30"/>
                  <a:pt x="127" y="33"/>
                </a:cubicBezTo>
                <a:lnTo>
                  <a:pt x="127" y="70"/>
                </a:lnTo>
                <a:close/>
                <a:moveTo>
                  <a:pt x="82" y="37"/>
                </a:moveTo>
                <a:cubicBezTo>
                  <a:pt x="112" y="41"/>
                  <a:pt x="112" y="41"/>
                  <a:pt x="112" y="41"/>
                </a:cubicBezTo>
                <a:cubicBezTo>
                  <a:pt x="109" y="56"/>
                  <a:pt x="109" y="56"/>
                  <a:pt x="109" y="56"/>
                </a:cubicBezTo>
                <a:cubicBezTo>
                  <a:pt x="90" y="57"/>
                  <a:pt x="90" y="57"/>
                  <a:pt x="90" y="57"/>
                </a:cubicBezTo>
                <a:cubicBezTo>
                  <a:pt x="88" y="62"/>
                  <a:pt x="88" y="62"/>
                  <a:pt x="88" y="62"/>
                </a:cubicBezTo>
                <a:cubicBezTo>
                  <a:pt x="89" y="62"/>
                  <a:pt x="89" y="63"/>
                  <a:pt x="90" y="64"/>
                </a:cubicBezTo>
                <a:cubicBezTo>
                  <a:pt x="101" y="64"/>
                  <a:pt x="101" y="64"/>
                  <a:pt x="101" y="64"/>
                </a:cubicBezTo>
                <a:cubicBezTo>
                  <a:pt x="102" y="62"/>
                  <a:pt x="103" y="61"/>
                  <a:pt x="105" y="61"/>
                </a:cubicBezTo>
                <a:cubicBezTo>
                  <a:pt x="107" y="61"/>
                  <a:pt x="109" y="63"/>
                  <a:pt x="109" y="65"/>
                </a:cubicBezTo>
                <a:cubicBezTo>
                  <a:pt x="109" y="67"/>
                  <a:pt x="107" y="69"/>
                  <a:pt x="105" y="69"/>
                </a:cubicBezTo>
                <a:cubicBezTo>
                  <a:pt x="103" y="69"/>
                  <a:pt x="102" y="68"/>
                  <a:pt x="102" y="66"/>
                </a:cubicBezTo>
                <a:cubicBezTo>
                  <a:pt x="89" y="66"/>
                  <a:pt x="89" y="66"/>
                  <a:pt x="89" y="66"/>
                </a:cubicBezTo>
                <a:cubicBezTo>
                  <a:pt x="89" y="68"/>
                  <a:pt x="87" y="69"/>
                  <a:pt x="86" y="69"/>
                </a:cubicBezTo>
                <a:cubicBezTo>
                  <a:pt x="84" y="69"/>
                  <a:pt x="82" y="67"/>
                  <a:pt x="82" y="65"/>
                </a:cubicBezTo>
                <a:cubicBezTo>
                  <a:pt x="82" y="63"/>
                  <a:pt x="84" y="61"/>
                  <a:pt x="86" y="61"/>
                </a:cubicBezTo>
                <a:cubicBezTo>
                  <a:pt x="86" y="61"/>
                  <a:pt x="86" y="61"/>
                  <a:pt x="86" y="61"/>
                </a:cubicBezTo>
                <a:cubicBezTo>
                  <a:pt x="87" y="57"/>
                  <a:pt x="87" y="57"/>
                  <a:pt x="87" y="57"/>
                </a:cubicBezTo>
                <a:cubicBezTo>
                  <a:pt x="86" y="57"/>
                  <a:pt x="86" y="57"/>
                  <a:pt x="86" y="57"/>
                </a:cubicBezTo>
                <a:cubicBezTo>
                  <a:pt x="81" y="39"/>
                  <a:pt x="81" y="39"/>
                  <a:pt x="81" y="39"/>
                </a:cubicBezTo>
                <a:cubicBezTo>
                  <a:pt x="78" y="37"/>
                  <a:pt x="78" y="37"/>
                  <a:pt x="78" y="37"/>
                </a:cubicBezTo>
                <a:cubicBezTo>
                  <a:pt x="78" y="37"/>
                  <a:pt x="78" y="37"/>
                  <a:pt x="78" y="37"/>
                </a:cubicBezTo>
                <a:cubicBezTo>
                  <a:pt x="77" y="37"/>
                  <a:pt x="76" y="36"/>
                  <a:pt x="76" y="35"/>
                </a:cubicBezTo>
                <a:cubicBezTo>
                  <a:pt x="76" y="34"/>
                  <a:pt x="77" y="33"/>
                  <a:pt x="78" y="33"/>
                </a:cubicBezTo>
                <a:cubicBezTo>
                  <a:pt x="79" y="33"/>
                  <a:pt x="80" y="34"/>
                  <a:pt x="80" y="35"/>
                </a:cubicBezTo>
                <a:cubicBezTo>
                  <a:pt x="80" y="35"/>
                  <a:pt x="80" y="35"/>
                  <a:pt x="80" y="35"/>
                </a:cubicBezTo>
                <a:lnTo>
                  <a:pt x="82" y="37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0" name="Freeform 11"/>
          <p:cNvSpPr>
            <a:spLocks noEditPoints="1"/>
          </p:cNvSpPr>
          <p:nvPr/>
        </p:nvSpPr>
        <p:spPr bwMode="auto">
          <a:xfrm>
            <a:off x="1084870" y="1970073"/>
            <a:ext cx="223088" cy="291921"/>
          </a:xfrm>
          <a:custGeom>
            <a:avLst/>
            <a:gdLst>
              <a:gd name="T0" fmla="*/ 95 w 114"/>
              <a:gd name="T1" fmla="*/ 99 h 149"/>
              <a:gd name="T2" fmla="*/ 93 w 114"/>
              <a:gd name="T3" fmla="*/ 98 h 149"/>
              <a:gd name="T4" fmla="*/ 89 w 114"/>
              <a:gd name="T5" fmla="*/ 96 h 149"/>
              <a:gd name="T6" fmla="*/ 74 w 114"/>
              <a:gd name="T7" fmla="*/ 85 h 149"/>
              <a:gd name="T8" fmla="*/ 90 w 114"/>
              <a:gd name="T9" fmla="*/ 58 h 149"/>
              <a:gd name="T10" fmla="*/ 57 w 114"/>
              <a:gd name="T11" fmla="*/ 1 h 149"/>
              <a:gd name="T12" fmla="*/ 19 w 114"/>
              <a:gd name="T13" fmla="*/ 41 h 149"/>
              <a:gd name="T14" fmla="*/ 42 w 114"/>
              <a:gd name="T15" fmla="*/ 87 h 149"/>
              <a:gd name="T16" fmla="*/ 25 w 114"/>
              <a:gd name="T17" fmla="*/ 96 h 149"/>
              <a:gd name="T18" fmla="*/ 21 w 114"/>
              <a:gd name="T19" fmla="*/ 98 h 149"/>
              <a:gd name="T20" fmla="*/ 19 w 114"/>
              <a:gd name="T21" fmla="*/ 99 h 149"/>
              <a:gd name="T22" fmla="*/ 0 w 114"/>
              <a:gd name="T23" fmla="*/ 123 h 149"/>
              <a:gd name="T24" fmla="*/ 1 w 114"/>
              <a:gd name="T25" fmla="*/ 149 h 149"/>
              <a:gd name="T26" fmla="*/ 113 w 114"/>
              <a:gd name="T27" fmla="*/ 149 h 149"/>
              <a:gd name="T28" fmla="*/ 114 w 114"/>
              <a:gd name="T29" fmla="*/ 147 h 149"/>
              <a:gd name="T30" fmla="*/ 95 w 114"/>
              <a:gd name="T31" fmla="*/ 99 h 149"/>
              <a:gd name="T32" fmla="*/ 82 w 114"/>
              <a:gd name="T33" fmla="*/ 28 h 149"/>
              <a:gd name="T34" fmla="*/ 30 w 114"/>
              <a:gd name="T35" fmla="*/ 26 h 149"/>
              <a:gd name="T36" fmla="*/ 40 w 114"/>
              <a:gd name="T37" fmla="*/ 74 h 149"/>
              <a:gd name="T38" fmla="*/ 33 w 114"/>
              <a:gd name="T39" fmla="*/ 61 h 149"/>
              <a:gd name="T40" fmla="*/ 43 w 114"/>
              <a:gd name="T41" fmla="*/ 25 h 149"/>
              <a:gd name="T42" fmla="*/ 62 w 114"/>
              <a:gd name="T43" fmla="*/ 42 h 149"/>
              <a:gd name="T44" fmla="*/ 50 w 114"/>
              <a:gd name="T45" fmla="*/ 29 h 149"/>
              <a:gd name="T46" fmla="*/ 77 w 114"/>
              <a:gd name="T47" fmla="*/ 43 h 149"/>
              <a:gd name="T48" fmla="*/ 80 w 114"/>
              <a:gd name="T49" fmla="*/ 47 h 149"/>
              <a:gd name="T50" fmla="*/ 67 w 114"/>
              <a:gd name="T51" fmla="*/ 68 h 149"/>
              <a:gd name="T52" fmla="*/ 56 w 114"/>
              <a:gd name="T53" fmla="*/ 70 h 149"/>
              <a:gd name="T54" fmla="*/ 67 w 114"/>
              <a:gd name="T55" fmla="*/ 70 h 149"/>
              <a:gd name="T56" fmla="*/ 81 w 114"/>
              <a:gd name="T57" fmla="*/ 50 h 149"/>
              <a:gd name="T58" fmla="*/ 82 w 114"/>
              <a:gd name="T59" fmla="*/ 57 h 149"/>
              <a:gd name="T60" fmla="*/ 73 w 114"/>
              <a:gd name="T61" fmla="*/ 74 h 149"/>
              <a:gd name="T62" fmla="*/ 73 w 114"/>
              <a:gd name="T63" fmla="*/ 74 h 149"/>
              <a:gd name="T64" fmla="*/ 57 w 114"/>
              <a:gd name="T65" fmla="*/ 85 h 149"/>
              <a:gd name="T66" fmla="*/ 42 w 114"/>
              <a:gd name="T67" fmla="*/ 76 h 149"/>
              <a:gd name="T68" fmla="*/ 79 w 114"/>
              <a:gd name="T69" fmla="*/ 99 h 149"/>
              <a:gd name="T70" fmla="*/ 57 w 114"/>
              <a:gd name="T71" fmla="*/ 113 h 149"/>
              <a:gd name="T72" fmla="*/ 36 w 114"/>
              <a:gd name="T73" fmla="*/ 100 h 149"/>
              <a:gd name="T74" fmla="*/ 41 w 114"/>
              <a:gd name="T75" fmla="*/ 93 h 149"/>
              <a:gd name="T76" fmla="*/ 42 w 114"/>
              <a:gd name="T77" fmla="*/ 92 h 149"/>
              <a:gd name="T78" fmla="*/ 42 w 114"/>
              <a:gd name="T79" fmla="*/ 91 h 149"/>
              <a:gd name="T80" fmla="*/ 43 w 114"/>
              <a:gd name="T81" fmla="*/ 86 h 149"/>
              <a:gd name="T82" fmla="*/ 53 w 114"/>
              <a:gd name="T83" fmla="*/ 86 h 149"/>
              <a:gd name="T84" fmla="*/ 57 w 114"/>
              <a:gd name="T85" fmla="*/ 87 h 149"/>
              <a:gd name="T86" fmla="*/ 73 w 114"/>
              <a:gd name="T87" fmla="*/ 76 h 149"/>
              <a:gd name="T88" fmla="*/ 74 w 114"/>
              <a:gd name="T89" fmla="*/ 92 h 149"/>
              <a:gd name="T90" fmla="*/ 74 w 114"/>
              <a:gd name="T91" fmla="*/ 92 h 149"/>
              <a:gd name="T92" fmla="*/ 75 w 114"/>
              <a:gd name="T93" fmla="*/ 93 h 149"/>
              <a:gd name="T94" fmla="*/ 82 w 114"/>
              <a:gd name="T95" fmla="*/ 95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14" h="149">
                <a:moveTo>
                  <a:pt x="95" y="99"/>
                </a:moveTo>
                <a:cubicBezTo>
                  <a:pt x="95" y="99"/>
                  <a:pt x="95" y="99"/>
                  <a:pt x="95" y="99"/>
                </a:cubicBezTo>
                <a:cubicBezTo>
                  <a:pt x="95" y="99"/>
                  <a:pt x="94" y="98"/>
                  <a:pt x="94" y="98"/>
                </a:cubicBezTo>
                <a:cubicBezTo>
                  <a:pt x="93" y="98"/>
                  <a:pt x="93" y="98"/>
                  <a:pt x="93" y="98"/>
                </a:cubicBezTo>
                <a:cubicBezTo>
                  <a:pt x="92" y="97"/>
                  <a:pt x="90" y="97"/>
                  <a:pt x="89" y="96"/>
                </a:cubicBezTo>
                <a:cubicBezTo>
                  <a:pt x="89" y="96"/>
                  <a:pt x="89" y="96"/>
                  <a:pt x="89" y="96"/>
                </a:cubicBezTo>
                <a:cubicBezTo>
                  <a:pt x="84" y="94"/>
                  <a:pt x="80" y="93"/>
                  <a:pt x="75" y="92"/>
                </a:cubicBezTo>
                <a:cubicBezTo>
                  <a:pt x="75" y="90"/>
                  <a:pt x="74" y="88"/>
                  <a:pt x="74" y="85"/>
                </a:cubicBezTo>
                <a:cubicBezTo>
                  <a:pt x="79" y="85"/>
                  <a:pt x="93" y="81"/>
                  <a:pt x="92" y="79"/>
                </a:cubicBezTo>
                <a:cubicBezTo>
                  <a:pt x="87" y="74"/>
                  <a:pt x="89" y="64"/>
                  <a:pt x="90" y="58"/>
                </a:cubicBezTo>
                <a:cubicBezTo>
                  <a:pt x="92" y="44"/>
                  <a:pt x="94" y="38"/>
                  <a:pt x="89" y="22"/>
                </a:cubicBezTo>
                <a:cubicBezTo>
                  <a:pt x="85" y="11"/>
                  <a:pt x="72" y="0"/>
                  <a:pt x="57" y="1"/>
                </a:cubicBezTo>
                <a:cubicBezTo>
                  <a:pt x="51" y="1"/>
                  <a:pt x="46" y="3"/>
                  <a:pt x="40" y="7"/>
                </a:cubicBezTo>
                <a:cubicBezTo>
                  <a:pt x="27" y="9"/>
                  <a:pt x="18" y="20"/>
                  <a:pt x="19" y="41"/>
                </a:cubicBezTo>
                <a:cubicBezTo>
                  <a:pt x="20" y="52"/>
                  <a:pt x="29" y="65"/>
                  <a:pt x="21" y="79"/>
                </a:cubicBezTo>
                <a:cubicBezTo>
                  <a:pt x="19" y="81"/>
                  <a:pt x="34" y="88"/>
                  <a:pt x="42" y="87"/>
                </a:cubicBezTo>
                <a:cubicBezTo>
                  <a:pt x="42" y="89"/>
                  <a:pt x="41" y="90"/>
                  <a:pt x="41" y="91"/>
                </a:cubicBezTo>
                <a:cubicBezTo>
                  <a:pt x="35" y="92"/>
                  <a:pt x="30" y="94"/>
                  <a:pt x="25" y="96"/>
                </a:cubicBezTo>
                <a:cubicBezTo>
                  <a:pt x="25" y="96"/>
                  <a:pt x="25" y="96"/>
                  <a:pt x="25" y="96"/>
                </a:cubicBezTo>
                <a:cubicBezTo>
                  <a:pt x="24" y="97"/>
                  <a:pt x="22" y="97"/>
                  <a:pt x="21" y="98"/>
                </a:cubicBezTo>
                <a:cubicBezTo>
                  <a:pt x="21" y="98"/>
                  <a:pt x="21" y="98"/>
                  <a:pt x="20" y="98"/>
                </a:cubicBezTo>
                <a:cubicBezTo>
                  <a:pt x="20" y="98"/>
                  <a:pt x="19" y="99"/>
                  <a:pt x="19" y="99"/>
                </a:cubicBezTo>
                <a:cubicBezTo>
                  <a:pt x="19" y="99"/>
                  <a:pt x="19" y="99"/>
                  <a:pt x="19" y="99"/>
                </a:cubicBezTo>
                <a:cubicBezTo>
                  <a:pt x="7" y="105"/>
                  <a:pt x="0" y="114"/>
                  <a:pt x="0" y="123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49"/>
                  <a:pt x="1" y="149"/>
                  <a:pt x="1" y="149"/>
                </a:cubicBezTo>
                <a:cubicBezTo>
                  <a:pt x="1" y="149"/>
                  <a:pt x="1" y="149"/>
                  <a:pt x="1" y="149"/>
                </a:cubicBezTo>
                <a:cubicBezTo>
                  <a:pt x="113" y="149"/>
                  <a:pt x="113" y="149"/>
                  <a:pt x="113" y="149"/>
                </a:cubicBezTo>
                <a:cubicBezTo>
                  <a:pt x="113" y="149"/>
                  <a:pt x="113" y="148"/>
                  <a:pt x="113" y="148"/>
                </a:cubicBezTo>
                <a:cubicBezTo>
                  <a:pt x="113" y="147"/>
                  <a:pt x="114" y="147"/>
                  <a:pt x="114" y="147"/>
                </a:cubicBezTo>
                <a:cubicBezTo>
                  <a:pt x="114" y="123"/>
                  <a:pt x="114" y="123"/>
                  <a:pt x="114" y="123"/>
                </a:cubicBezTo>
                <a:cubicBezTo>
                  <a:pt x="114" y="114"/>
                  <a:pt x="107" y="105"/>
                  <a:pt x="95" y="99"/>
                </a:cubicBezTo>
                <a:close/>
                <a:moveTo>
                  <a:pt x="59" y="7"/>
                </a:moveTo>
                <a:cubicBezTo>
                  <a:pt x="70" y="8"/>
                  <a:pt x="78" y="17"/>
                  <a:pt x="82" y="28"/>
                </a:cubicBezTo>
                <a:cubicBezTo>
                  <a:pt x="77" y="20"/>
                  <a:pt x="69" y="14"/>
                  <a:pt x="59" y="12"/>
                </a:cubicBezTo>
                <a:cubicBezTo>
                  <a:pt x="47" y="11"/>
                  <a:pt x="36" y="17"/>
                  <a:pt x="30" y="26"/>
                </a:cubicBezTo>
                <a:cubicBezTo>
                  <a:pt x="34" y="13"/>
                  <a:pt x="46" y="5"/>
                  <a:pt x="59" y="7"/>
                </a:cubicBezTo>
                <a:close/>
                <a:moveTo>
                  <a:pt x="40" y="74"/>
                </a:moveTo>
                <a:cubicBezTo>
                  <a:pt x="40" y="73"/>
                  <a:pt x="40" y="73"/>
                  <a:pt x="40" y="73"/>
                </a:cubicBezTo>
                <a:cubicBezTo>
                  <a:pt x="37" y="69"/>
                  <a:pt x="34" y="65"/>
                  <a:pt x="33" y="61"/>
                </a:cubicBezTo>
                <a:cubicBezTo>
                  <a:pt x="32" y="56"/>
                  <a:pt x="32" y="52"/>
                  <a:pt x="33" y="47"/>
                </a:cubicBezTo>
                <a:cubicBezTo>
                  <a:pt x="34" y="39"/>
                  <a:pt x="37" y="32"/>
                  <a:pt x="43" y="25"/>
                </a:cubicBezTo>
                <a:cubicBezTo>
                  <a:pt x="44" y="28"/>
                  <a:pt x="46" y="30"/>
                  <a:pt x="48" y="33"/>
                </a:cubicBezTo>
                <a:cubicBezTo>
                  <a:pt x="51" y="37"/>
                  <a:pt x="56" y="41"/>
                  <a:pt x="62" y="42"/>
                </a:cubicBezTo>
                <a:cubicBezTo>
                  <a:pt x="59" y="40"/>
                  <a:pt x="55" y="37"/>
                  <a:pt x="52" y="32"/>
                </a:cubicBezTo>
                <a:cubicBezTo>
                  <a:pt x="52" y="31"/>
                  <a:pt x="51" y="30"/>
                  <a:pt x="50" y="29"/>
                </a:cubicBezTo>
                <a:cubicBezTo>
                  <a:pt x="51" y="30"/>
                  <a:pt x="52" y="31"/>
                  <a:pt x="53" y="32"/>
                </a:cubicBezTo>
                <a:cubicBezTo>
                  <a:pt x="62" y="39"/>
                  <a:pt x="73" y="42"/>
                  <a:pt x="77" y="43"/>
                </a:cubicBezTo>
                <a:cubicBezTo>
                  <a:pt x="72" y="40"/>
                  <a:pt x="68" y="37"/>
                  <a:pt x="64" y="33"/>
                </a:cubicBezTo>
                <a:cubicBezTo>
                  <a:pt x="70" y="36"/>
                  <a:pt x="75" y="39"/>
                  <a:pt x="80" y="47"/>
                </a:cubicBezTo>
                <a:cubicBezTo>
                  <a:pt x="80" y="47"/>
                  <a:pt x="80" y="47"/>
                  <a:pt x="80" y="47"/>
                </a:cubicBezTo>
                <a:cubicBezTo>
                  <a:pt x="80" y="56"/>
                  <a:pt x="74" y="64"/>
                  <a:pt x="67" y="68"/>
                </a:cubicBezTo>
                <a:cubicBezTo>
                  <a:pt x="66" y="66"/>
                  <a:pt x="64" y="65"/>
                  <a:pt x="62" y="65"/>
                </a:cubicBezTo>
                <a:cubicBezTo>
                  <a:pt x="59" y="65"/>
                  <a:pt x="56" y="67"/>
                  <a:pt x="56" y="70"/>
                </a:cubicBezTo>
                <a:cubicBezTo>
                  <a:pt x="56" y="72"/>
                  <a:pt x="59" y="74"/>
                  <a:pt x="62" y="74"/>
                </a:cubicBezTo>
                <a:cubicBezTo>
                  <a:pt x="65" y="74"/>
                  <a:pt x="67" y="72"/>
                  <a:pt x="67" y="70"/>
                </a:cubicBezTo>
                <a:cubicBezTo>
                  <a:pt x="67" y="69"/>
                  <a:pt x="67" y="69"/>
                  <a:pt x="67" y="69"/>
                </a:cubicBezTo>
                <a:cubicBezTo>
                  <a:pt x="75" y="65"/>
                  <a:pt x="80" y="58"/>
                  <a:pt x="81" y="50"/>
                </a:cubicBezTo>
                <a:cubicBezTo>
                  <a:pt x="81" y="50"/>
                  <a:pt x="81" y="50"/>
                  <a:pt x="81" y="50"/>
                </a:cubicBezTo>
                <a:cubicBezTo>
                  <a:pt x="82" y="52"/>
                  <a:pt x="82" y="54"/>
                  <a:pt x="82" y="57"/>
                </a:cubicBezTo>
                <a:cubicBezTo>
                  <a:pt x="81" y="62"/>
                  <a:pt x="78" y="68"/>
                  <a:pt x="74" y="73"/>
                </a:cubicBezTo>
                <a:cubicBezTo>
                  <a:pt x="74" y="73"/>
                  <a:pt x="74" y="73"/>
                  <a:pt x="73" y="74"/>
                </a:cubicBezTo>
                <a:cubicBezTo>
                  <a:pt x="73" y="74"/>
                  <a:pt x="73" y="74"/>
                  <a:pt x="73" y="74"/>
                </a:cubicBezTo>
                <a:cubicBezTo>
                  <a:pt x="73" y="74"/>
                  <a:pt x="73" y="74"/>
                  <a:pt x="73" y="74"/>
                </a:cubicBezTo>
                <a:cubicBezTo>
                  <a:pt x="68" y="80"/>
                  <a:pt x="63" y="84"/>
                  <a:pt x="59" y="85"/>
                </a:cubicBezTo>
                <a:cubicBezTo>
                  <a:pt x="58" y="85"/>
                  <a:pt x="58" y="86"/>
                  <a:pt x="57" y="85"/>
                </a:cubicBezTo>
                <a:cubicBezTo>
                  <a:pt x="57" y="85"/>
                  <a:pt x="56" y="85"/>
                  <a:pt x="56" y="85"/>
                </a:cubicBezTo>
                <a:cubicBezTo>
                  <a:pt x="52" y="85"/>
                  <a:pt x="47" y="81"/>
                  <a:pt x="42" y="76"/>
                </a:cubicBezTo>
                <a:cubicBezTo>
                  <a:pt x="42" y="75"/>
                  <a:pt x="41" y="74"/>
                  <a:pt x="40" y="74"/>
                </a:cubicBezTo>
                <a:close/>
                <a:moveTo>
                  <a:pt x="79" y="99"/>
                </a:moveTo>
                <a:cubicBezTo>
                  <a:pt x="78" y="99"/>
                  <a:pt x="78" y="99"/>
                  <a:pt x="78" y="100"/>
                </a:cubicBezTo>
                <a:cubicBezTo>
                  <a:pt x="72" y="106"/>
                  <a:pt x="65" y="113"/>
                  <a:pt x="57" y="113"/>
                </a:cubicBezTo>
                <a:cubicBezTo>
                  <a:pt x="50" y="113"/>
                  <a:pt x="43" y="107"/>
                  <a:pt x="37" y="101"/>
                </a:cubicBezTo>
                <a:cubicBezTo>
                  <a:pt x="37" y="100"/>
                  <a:pt x="37" y="100"/>
                  <a:pt x="36" y="100"/>
                </a:cubicBezTo>
                <a:cubicBezTo>
                  <a:pt x="35" y="98"/>
                  <a:pt x="33" y="97"/>
                  <a:pt x="32" y="95"/>
                </a:cubicBezTo>
                <a:cubicBezTo>
                  <a:pt x="35" y="94"/>
                  <a:pt x="38" y="94"/>
                  <a:pt x="41" y="93"/>
                </a:cubicBezTo>
                <a:cubicBezTo>
                  <a:pt x="41" y="93"/>
                  <a:pt x="42" y="93"/>
                  <a:pt x="42" y="93"/>
                </a:cubicBezTo>
                <a:cubicBezTo>
                  <a:pt x="42" y="93"/>
                  <a:pt x="42" y="93"/>
                  <a:pt x="42" y="92"/>
                </a:cubicBezTo>
                <a:cubicBezTo>
                  <a:pt x="42" y="92"/>
                  <a:pt x="42" y="92"/>
                  <a:pt x="42" y="92"/>
                </a:cubicBezTo>
                <a:cubicBezTo>
                  <a:pt x="42" y="92"/>
                  <a:pt x="42" y="92"/>
                  <a:pt x="42" y="91"/>
                </a:cubicBezTo>
                <a:cubicBezTo>
                  <a:pt x="42" y="91"/>
                  <a:pt x="42" y="91"/>
                  <a:pt x="42" y="91"/>
                </a:cubicBezTo>
                <a:cubicBezTo>
                  <a:pt x="43" y="90"/>
                  <a:pt x="43" y="88"/>
                  <a:pt x="43" y="86"/>
                </a:cubicBezTo>
                <a:cubicBezTo>
                  <a:pt x="43" y="83"/>
                  <a:pt x="43" y="80"/>
                  <a:pt x="42" y="78"/>
                </a:cubicBezTo>
                <a:cubicBezTo>
                  <a:pt x="46" y="81"/>
                  <a:pt x="50" y="84"/>
                  <a:pt x="53" y="86"/>
                </a:cubicBezTo>
                <a:cubicBezTo>
                  <a:pt x="55" y="86"/>
                  <a:pt x="56" y="87"/>
                  <a:pt x="57" y="87"/>
                </a:cubicBezTo>
                <a:cubicBezTo>
                  <a:pt x="57" y="87"/>
                  <a:pt x="57" y="87"/>
                  <a:pt x="57" y="87"/>
                </a:cubicBezTo>
                <a:cubicBezTo>
                  <a:pt x="59" y="87"/>
                  <a:pt x="61" y="86"/>
                  <a:pt x="62" y="85"/>
                </a:cubicBezTo>
                <a:cubicBezTo>
                  <a:pt x="66" y="83"/>
                  <a:pt x="69" y="80"/>
                  <a:pt x="73" y="76"/>
                </a:cubicBezTo>
                <a:cubicBezTo>
                  <a:pt x="73" y="79"/>
                  <a:pt x="73" y="85"/>
                  <a:pt x="73" y="85"/>
                </a:cubicBezTo>
                <a:cubicBezTo>
                  <a:pt x="73" y="85"/>
                  <a:pt x="73" y="90"/>
                  <a:pt x="74" y="92"/>
                </a:cubicBezTo>
                <a:cubicBezTo>
                  <a:pt x="74" y="92"/>
                  <a:pt x="74" y="92"/>
                  <a:pt x="74" y="92"/>
                </a:cubicBezTo>
                <a:cubicBezTo>
                  <a:pt x="74" y="92"/>
                  <a:pt x="74" y="92"/>
                  <a:pt x="74" y="92"/>
                </a:cubicBezTo>
                <a:cubicBezTo>
                  <a:pt x="74" y="93"/>
                  <a:pt x="74" y="93"/>
                  <a:pt x="74" y="93"/>
                </a:cubicBezTo>
                <a:cubicBezTo>
                  <a:pt x="74" y="93"/>
                  <a:pt x="75" y="93"/>
                  <a:pt x="75" y="93"/>
                </a:cubicBezTo>
                <a:cubicBezTo>
                  <a:pt x="75" y="93"/>
                  <a:pt x="75" y="94"/>
                  <a:pt x="76" y="94"/>
                </a:cubicBezTo>
                <a:cubicBezTo>
                  <a:pt x="78" y="94"/>
                  <a:pt x="80" y="94"/>
                  <a:pt x="82" y="95"/>
                </a:cubicBezTo>
                <a:cubicBezTo>
                  <a:pt x="81" y="96"/>
                  <a:pt x="80" y="98"/>
                  <a:pt x="79" y="99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Freeform 19"/>
          <p:cNvSpPr>
            <a:spLocks noEditPoints="1"/>
          </p:cNvSpPr>
          <p:nvPr/>
        </p:nvSpPr>
        <p:spPr bwMode="auto">
          <a:xfrm>
            <a:off x="4806655" y="2812067"/>
            <a:ext cx="274505" cy="237185"/>
          </a:xfrm>
          <a:custGeom>
            <a:avLst/>
            <a:gdLst>
              <a:gd name="T0" fmla="*/ 33 w 140"/>
              <a:gd name="T1" fmla="*/ 121 h 121"/>
              <a:gd name="T2" fmla="*/ 33 w 140"/>
              <a:gd name="T3" fmla="*/ 97 h 121"/>
              <a:gd name="T4" fmla="*/ 115 w 140"/>
              <a:gd name="T5" fmla="*/ 97 h 121"/>
              <a:gd name="T6" fmla="*/ 115 w 140"/>
              <a:gd name="T7" fmla="*/ 121 h 121"/>
              <a:gd name="T8" fmla="*/ 115 w 140"/>
              <a:gd name="T9" fmla="*/ 97 h 121"/>
              <a:gd name="T10" fmla="*/ 133 w 140"/>
              <a:gd name="T11" fmla="*/ 103 h 121"/>
              <a:gd name="T12" fmla="*/ 115 w 140"/>
              <a:gd name="T13" fmla="*/ 95 h 121"/>
              <a:gd name="T14" fmla="*/ 45 w 140"/>
              <a:gd name="T15" fmla="*/ 103 h 121"/>
              <a:gd name="T16" fmla="*/ 20 w 140"/>
              <a:gd name="T17" fmla="*/ 103 h 121"/>
              <a:gd name="T18" fmla="*/ 6 w 140"/>
              <a:gd name="T19" fmla="*/ 103 h 121"/>
              <a:gd name="T20" fmla="*/ 0 w 140"/>
              <a:gd name="T21" fmla="*/ 72 h 121"/>
              <a:gd name="T22" fmla="*/ 17 w 140"/>
              <a:gd name="T23" fmla="*/ 44 h 121"/>
              <a:gd name="T24" fmla="*/ 44 w 140"/>
              <a:gd name="T25" fmla="*/ 40 h 121"/>
              <a:gd name="T26" fmla="*/ 49 w 140"/>
              <a:gd name="T27" fmla="*/ 88 h 121"/>
              <a:gd name="T28" fmla="*/ 140 w 140"/>
              <a:gd name="T29" fmla="*/ 96 h 121"/>
              <a:gd name="T30" fmla="*/ 39 w 140"/>
              <a:gd name="T31" fmla="*/ 47 h 121"/>
              <a:gd name="T32" fmla="*/ 23 w 140"/>
              <a:gd name="T33" fmla="*/ 48 h 121"/>
              <a:gd name="T34" fmla="*/ 9 w 140"/>
              <a:gd name="T35" fmla="*/ 69 h 121"/>
              <a:gd name="T36" fmla="*/ 12 w 140"/>
              <a:gd name="T37" fmla="*/ 73 h 121"/>
              <a:gd name="T38" fmla="*/ 41 w 140"/>
              <a:gd name="T39" fmla="*/ 71 h 121"/>
              <a:gd name="T40" fmla="*/ 139 w 140"/>
              <a:gd name="T41" fmla="*/ 73 h 121"/>
              <a:gd name="T42" fmla="*/ 99 w 140"/>
              <a:gd name="T43" fmla="*/ 56 h 121"/>
              <a:gd name="T44" fmla="*/ 129 w 140"/>
              <a:gd name="T45" fmla="*/ 84 h 121"/>
              <a:gd name="T46" fmla="*/ 139 w 140"/>
              <a:gd name="T47" fmla="*/ 34 h 121"/>
              <a:gd name="T48" fmla="*/ 99 w 140"/>
              <a:gd name="T49" fmla="*/ 23 h 121"/>
              <a:gd name="T50" fmla="*/ 139 w 140"/>
              <a:gd name="T51" fmla="*/ 51 h 121"/>
              <a:gd name="T52" fmla="*/ 64 w 140"/>
              <a:gd name="T53" fmla="*/ 84 h 121"/>
              <a:gd name="T54" fmla="*/ 94 w 140"/>
              <a:gd name="T55" fmla="*/ 56 h 121"/>
              <a:gd name="T56" fmla="*/ 53 w 140"/>
              <a:gd name="T57" fmla="*/ 73 h 121"/>
              <a:gd name="T58" fmla="*/ 94 w 140"/>
              <a:gd name="T59" fmla="*/ 23 h 121"/>
              <a:gd name="T60" fmla="*/ 53 w 140"/>
              <a:gd name="T61" fmla="*/ 34 h 121"/>
              <a:gd name="T62" fmla="*/ 94 w 140"/>
              <a:gd name="T63" fmla="*/ 51 h 121"/>
              <a:gd name="T64" fmla="*/ 69 w 140"/>
              <a:gd name="T65" fmla="*/ 11 h 121"/>
              <a:gd name="T66" fmla="*/ 69 w 140"/>
              <a:gd name="T67" fmla="*/ 11 h 121"/>
              <a:gd name="T68" fmla="*/ 78 w 140"/>
              <a:gd name="T69" fmla="*/ 10 h 121"/>
              <a:gd name="T70" fmla="*/ 99 w 140"/>
              <a:gd name="T71" fmla="*/ 21 h 121"/>
              <a:gd name="T72" fmla="*/ 99 w 140"/>
              <a:gd name="T73" fmla="*/ 21 h 121"/>
              <a:gd name="T74" fmla="*/ 114 w 140"/>
              <a:gd name="T75" fmla="*/ 1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0" h="121">
                <a:moveTo>
                  <a:pt x="45" y="109"/>
                </a:moveTo>
                <a:cubicBezTo>
                  <a:pt x="45" y="116"/>
                  <a:pt x="39" y="121"/>
                  <a:pt x="33" y="121"/>
                </a:cubicBezTo>
                <a:cubicBezTo>
                  <a:pt x="26" y="121"/>
                  <a:pt x="21" y="116"/>
                  <a:pt x="21" y="109"/>
                </a:cubicBezTo>
                <a:cubicBezTo>
                  <a:pt x="21" y="103"/>
                  <a:pt x="26" y="97"/>
                  <a:pt x="33" y="97"/>
                </a:cubicBezTo>
                <a:cubicBezTo>
                  <a:pt x="39" y="97"/>
                  <a:pt x="45" y="103"/>
                  <a:pt x="45" y="109"/>
                </a:cubicBezTo>
                <a:close/>
                <a:moveTo>
                  <a:pt x="115" y="97"/>
                </a:moveTo>
                <a:cubicBezTo>
                  <a:pt x="108" y="97"/>
                  <a:pt x="103" y="103"/>
                  <a:pt x="103" y="109"/>
                </a:cubicBezTo>
                <a:cubicBezTo>
                  <a:pt x="103" y="116"/>
                  <a:pt x="108" y="121"/>
                  <a:pt x="115" y="121"/>
                </a:cubicBezTo>
                <a:cubicBezTo>
                  <a:pt x="121" y="121"/>
                  <a:pt x="126" y="116"/>
                  <a:pt x="126" y="109"/>
                </a:cubicBezTo>
                <a:cubicBezTo>
                  <a:pt x="126" y="103"/>
                  <a:pt x="121" y="97"/>
                  <a:pt x="115" y="97"/>
                </a:cubicBezTo>
                <a:close/>
                <a:moveTo>
                  <a:pt x="140" y="96"/>
                </a:moveTo>
                <a:cubicBezTo>
                  <a:pt x="140" y="100"/>
                  <a:pt x="137" y="103"/>
                  <a:pt x="133" y="103"/>
                </a:cubicBezTo>
                <a:cubicBezTo>
                  <a:pt x="127" y="103"/>
                  <a:pt x="127" y="103"/>
                  <a:pt x="127" y="103"/>
                </a:cubicBezTo>
                <a:cubicBezTo>
                  <a:pt x="125" y="98"/>
                  <a:pt x="120" y="95"/>
                  <a:pt x="115" y="95"/>
                </a:cubicBezTo>
                <a:cubicBezTo>
                  <a:pt x="109" y="95"/>
                  <a:pt x="104" y="98"/>
                  <a:pt x="102" y="103"/>
                </a:cubicBezTo>
                <a:cubicBezTo>
                  <a:pt x="45" y="103"/>
                  <a:pt x="45" y="103"/>
                  <a:pt x="45" y="103"/>
                </a:cubicBezTo>
                <a:cubicBezTo>
                  <a:pt x="43" y="98"/>
                  <a:pt x="38" y="95"/>
                  <a:pt x="33" y="95"/>
                </a:cubicBezTo>
                <a:cubicBezTo>
                  <a:pt x="27" y="95"/>
                  <a:pt x="22" y="98"/>
                  <a:pt x="20" y="103"/>
                </a:cubicBezTo>
                <a:cubicBezTo>
                  <a:pt x="13" y="103"/>
                  <a:pt x="13" y="103"/>
                  <a:pt x="13" y="103"/>
                </a:cubicBezTo>
                <a:cubicBezTo>
                  <a:pt x="6" y="103"/>
                  <a:pt x="6" y="103"/>
                  <a:pt x="6" y="103"/>
                </a:cubicBezTo>
                <a:cubicBezTo>
                  <a:pt x="3" y="103"/>
                  <a:pt x="0" y="101"/>
                  <a:pt x="0" y="98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69"/>
                  <a:pt x="2" y="65"/>
                  <a:pt x="3" y="63"/>
                </a:cubicBezTo>
                <a:cubicBezTo>
                  <a:pt x="17" y="44"/>
                  <a:pt x="17" y="44"/>
                  <a:pt x="17" y="44"/>
                </a:cubicBezTo>
                <a:cubicBezTo>
                  <a:pt x="19" y="42"/>
                  <a:pt x="23" y="40"/>
                  <a:pt x="25" y="40"/>
                </a:cubicBezTo>
                <a:cubicBezTo>
                  <a:pt x="44" y="40"/>
                  <a:pt x="44" y="40"/>
                  <a:pt x="44" y="40"/>
                </a:cubicBezTo>
                <a:cubicBezTo>
                  <a:pt x="47" y="40"/>
                  <a:pt x="49" y="42"/>
                  <a:pt x="49" y="45"/>
                </a:cubicBezTo>
                <a:cubicBezTo>
                  <a:pt x="49" y="88"/>
                  <a:pt x="49" y="88"/>
                  <a:pt x="49" y="88"/>
                </a:cubicBezTo>
                <a:cubicBezTo>
                  <a:pt x="133" y="88"/>
                  <a:pt x="133" y="88"/>
                  <a:pt x="133" y="88"/>
                </a:cubicBezTo>
                <a:cubicBezTo>
                  <a:pt x="137" y="88"/>
                  <a:pt x="140" y="91"/>
                  <a:pt x="140" y="96"/>
                </a:cubicBezTo>
                <a:close/>
                <a:moveTo>
                  <a:pt x="41" y="49"/>
                </a:moveTo>
                <a:cubicBezTo>
                  <a:pt x="41" y="48"/>
                  <a:pt x="40" y="47"/>
                  <a:pt x="39" y="47"/>
                </a:cubicBezTo>
                <a:cubicBezTo>
                  <a:pt x="26" y="47"/>
                  <a:pt x="26" y="47"/>
                  <a:pt x="26" y="47"/>
                </a:cubicBezTo>
                <a:cubicBezTo>
                  <a:pt x="25" y="47"/>
                  <a:pt x="24" y="47"/>
                  <a:pt x="23" y="48"/>
                </a:cubicBezTo>
                <a:cubicBezTo>
                  <a:pt x="11" y="65"/>
                  <a:pt x="11" y="65"/>
                  <a:pt x="11" y="65"/>
                </a:cubicBezTo>
                <a:cubicBezTo>
                  <a:pt x="10" y="66"/>
                  <a:pt x="9" y="68"/>
                  <a:pt x="9" y="69"/>
                </a:cubicBezTo>
                <a:cubicBezTo>
                  <a:pt x="9" y="71"/>
                  <a:pt x="9" y="71"/>
                  <a:pt x="9" y="71"/>
                </a:cubicBezTo>
                <a:cubicBezTo>
                  <a:pt x="9" y="72"/>
                  <a:pt x="10" y="73"/>
                  <a:pt x="12" y="73"/>
                </a:cubicBezTo>
                <a:cubicBezTo>
                  <a:pt x="39" y="73"/>
                  <a:pt x="39" y="73"/>
                  <a:pt x="39" y="73"/>
                </a:cubicBezTo>
                <a:cubicBezTo>
                  <a:pt x="40" y="73"/>
                  <a:pt x="41" y="72"/>
                  <a:pt x="41" y="71"/>
                </a:cubicBezTo>
                <a:lnTo>
                  <a:pt x="41" y="49"/>
                </a:lnTo>
                <a:close/>
                <a:moveTo>
                  <a:pt x="139" y="73"/>
                </a:moveTo>
                <a:cubicBezTo>
                  <a:pt x="139" y="56"/>
                  <a:pt x="139" y="56"/>
                  <a:pt x="139" y="56"/>
                </a:cubicBezTo>
                <a:cubicBezTo>
                  <a:pt x="99" y="56"/>
                  <a:pt x="99" y="56"/>
                  <a:pt x="99" y="56"/>
                </a:cubicBezTo>
                <a:cubicBezTo>
                  <a:pt x="99" y="84"/>
                  <a:pt x="99" y="84"/>
                  <a:pt x="99" y="84"/>
                </a:cubicBezTo>
                <a:cubicBezTo>
                  <a:pt x="129" y="84"/>
                  <a:pt x="129" y="84"/>
                  <a:pt x="129" y="84"/>
                </a:cubicBezTo>
                <a:cubicBezTo>
                  <a:pt x="135" y="84"/>
                  <a:pt x="139" y="79"/>
                  <a:pt x="139" y="73"/>
                </a:cubicBezTo>
                <a:close/>
                <a:moveTo>
                  <a:pt x="139" y="34"/>
                </a:moveTo>
                <a:cubicBezTo>
                  <a:pt x="139" y="28"/>
                  <a:pt x="135" y="23"/>
                  <a:pt x="129" y="23"/>
                </a:cubicBezTo>
                <a:cubicBezTo>
                  <a:pt x="99" y="23"/>
                  <a:pt x="99" y="23"/>
                  <a:pt x="99" y="23"/>
                </a:cubicBezTo>
                <a:cubicBezTo>
                  <a:pt x="99" y="51"/>
                  <a:pt x="99" y="51"/>
                  <a:pt x="99" y="51"/>
                </a:cubicBezTo>
                <a:cubicBezTo>
                  <a:pt x="139" y="51"/>
                  <a:pt x="139" y="51"/>
                  <a:pt x="139" y="51"/>
                </a:cubicBezTo>
                <a:lnTo>
                  <a:pt x="139" y="34"/>
                </a:lnTo>
                <a:close/>
                <a:moveTo>
                  <a:pt x="64" y="84"/>
                </a:moveTo>
                <a:cubicBezTo>
                  <a:pt x="94" y="84"/>
                  <a:pt x="94" y="84"/>
                  <a:pt x="94" y="84"/>
                </a:cubicBezTo>
                <a:cubicBezTo>
                  <a:pt x="94" y="56"/>
                  <a:pt x="94" y="56"/>
                  <a:pt x="94" y="56"/>
                </a:cubicBezTo>
                <a:cubicBezTo>
                  <a:pt x="53" y="56"/>
                  <a:pt x="53" y="56"/>
                  <a:pt x="53" y="56"/>
                </a:cubicBezTo>
                <a:cubicBezTo>
                  <a:pt x="53" y="73"/>
                  <a:pt x="53" y="73"/>
                  <a:pt x="53" y="73"/>
                </a:cubicBezTo>
                <a:cubicBezTo>
                  <a:pt x="53" y="79"/>
                  <a:pt x="58" y="84"/>
                  <a:pt x="64" y="84"/>
                </a:cubicBezTo>
                <a:close/>
                <a:moveTo>
                  <a:pt x="94" y="23"/>
                </a:moveTo>
                <a:cubicBezTo>
                  <a:pt x="64" y="23"/>
                  <a:pt x="64" y="23"/>
                  <a:pt x="64" y="23"/>
                </a:cubicBezTo>
                <a:cubicBezTo>
                  <a:pt x="58" y="23"/>
                  <a:pt x="53" y="28"/>
                  <a:pt x="53" y="34"/>
                </a:cubicBezTo>
                <a:cubicBezTo>
                  <a:pt x="53" y="51"/>
                  <a:pt x="53" y="51"/>
                  <a:pt x="53" y="51"/>
                </a:cubicBezTo>
                <a:cubicBezTo>
                  <a:pt x="94" y="51"/>
                  <a:pt x="94" y="51"/>
                  <a:pt x="94" y="51"/>
                </a:cubicBezTo>
                <a:lnTo>
                  <a:pt x="94" y="23"/>
                </a:lnTo>
                <a:close/>
                <a:moveTo>
                  <a:pt x="69" y="11"/>
                </a:moveTo>
                <a:cubicBezTo>
                  <a:pt x="72" y="0"/>
                  <a:pt x="90" y="5"/>
                  <a:pt x="94" y="21"/>
                </a:cubicBezTo>
                <a:cubicBezTo>
                  <a:pt x="94" y="21"/>
                  <a:pt x="65" y="24"/>
                  <a:pt x="69" y="11"/>
                </a:cubicBezTo>
                <a:close/>
                <a:moveTo>
                  <a:pt x="91" y="19"/>
                </a:moveTo>
                <a:cubicBezTo>
                  <a:pt x="91" y="19"/>
                  <a:pt x="84" y="10"/>
                  <a:pt x="78" y="10"/>
                </a:cubicBezTo>
                <a:cubicBezTo>
                  <a:pt x="72" y="10"/>
                  <a:pt x="75" y="18"/>
                  <a:pt x="91" y="19"/>
                </a:cubicBezTo>
                <a:close/>
                <a:moveTo>
                  <a:pt x="99" y="21"/>
                </a:moveTo>
                <a:cubicBezTo>
                  <a:pt x="102" y="5"/>
                  <a:pt x="121" y="0"/>
                  <a:pt x="124" y="11"/>
                </a:cubicBezTo>
                <a:cubicBezTo>
                  <a:pt x="127" y="24"/>
                  <a:pt x="99" y="21"/>
                  <a:pt x="99" y="21"/>
                </a:cubicBezTo>
                <a:close/>
                <a:moveTo>
                  <a:pt x="102" y="19"/>
                </a:moveTo>
                <a:cubicBezTo>
                  <a:pt x="117" y="18"/>
                  <a:pt x="120" y="10"/>
                  <a:pt x="114" y="10"/>
                </a:cubicBezTo>
                <a:cubicBezTo>
                  <a:pt x="108" y="10"/>
                  <a:pt x="102" y="19"/>
                  <a:pt x="102" y="19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Rectangle 8"/>
          <p:cNvSpPr>
            <a:spLocks noChangeArrowheads="1"/>
          </p:cNvSpPr>
          <p:nvPr/>
        </p:nvSpPr>
        <p:spPr bwMode="auto">
          <a:xfrm>
            <a:off x="2350770" y="956945"/>
            <a:ext cx="4251325" cy="485775"/>
          </a:xfrm>
          <a:prstGeom prst="rect">
            <a:avLst/>
          </a:prstGeom>
          <a:solidFill>
            <a:srgbClr val="124062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2000" tIns="34290" rIns="162000" bIns="34290" numCol="1" spcCol="0" rtlCol="0" fromWordArt="0" anchor="ctr" anchorCtr="0" forceAA="0" compatLnSpc="1">
            <a:noAutofit/>
          </a:bodyPr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微信公众平台近期公布的基础新功能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500"/>
                            </p:stCondLst>
                            <p:childTnLst>
                              <p:par>
                                <p:cTn id="7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500"/>
                            </p:stCondLst>
                            <p:childTnLst>
                              <p:par>
                                <p:cTn id="8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000"/>
                            </p:stCondLst>
                            <p:childTnLst>
                              <p:par>
                                <p:cTn id="8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500"/>
                            </p:stCondLst>
                            <p:childTnLst>
                              <p:par>
                                <p:cTn id="9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000"/>
                            </p:stCondLst>
                            <p:childTnLst>
                              <p:par>
                                <p:cTn id="9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00"/>
                            </p:stCondLst>
                            <p:childTnLst>
                              <p:par>
                                <p:cTn id="10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000"/>
                            </p:stCondLst>
                            <p:childTnLst>
                              <p:par>
                                <p:cTn id="10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8500"/>
                            </p:stCondLst>
                            <p:childTnLst>
                              <p:par>
                                <p:cTn id="1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9000"/>
                            </p:stCondLst>
                            <p:childTnLst>
                              <p:par>
                                <p:cTn id="11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500"/>
                            </p:stCondLst>
                            <p:childTnLst>
                              <p:par>
                                <p:cTn id="1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2" grpId="1" animBg="1"/>
      <p:bldP spid="36" grpId="0" animBg="1"/>
      <p:bldP spid="41" grpId="0"/>
      <p:bldP spid="50" grpId="0" animBg="1"/>
      <p:bldP spid="36" grpId="1" animBg="1"/>
      <p:bldP spid="41" grpId="1"/>
      <p:bldP spid="50" grpId="1" animBg="1"/>
      <p:bldP spid="37" grpId="0" animBg="1"/>
      <p:bldP spid="45" grpId="0"/>
      <p:bldP spid="49" grpId="0" animBg="1"/>
      <p:bldP spid="37" grpId="1" animBg="1"/>
      <p:bldP spid="45" grpId="1"/>
      <p:bldP spid="49" grpId="1" animBg="1"/>
      <p:bldP spid="38" grpId="0" bldLvl="0" animBg="1"/>
      <p:bldP spid="43" grpId="0"/>
      <p:bldP spid="48" grpId="0" bldLvl="0" animBg="1"/>
      <p:bldP spid="38" grpId="1" animBg="1"/>
      <p:bldP spid="43" grpId="1"/>
      <p:bldP spid="48" grpId="1" animBg="1"/>
      <p:bldP spid="39" grpId="0" bldLvl="0" animBg="1"/>
      <p:bldP spid="47" grpId="0"/>
      <p:bldP spid="51" grpId="0" bldLvl="0" animBg="1"/>
      <p:bldP spid="39" grpId="1" animBg="1"/>
      <p:bldP spid="47" grpId="1"/>
      <p:bldP spid="51" grpId="1" animBg="1"/>
      <p:bldP spid="4" grpId="0" bldLvl="0" animBg="1"/>
      <p:bldP spid="9" grpId="0"/>
      <p:bldP spid="29" grpId="0" bldLvl="0" animBg="1"/>
      <p:bldP spid="4" grpId="1" animBg="1"/>
      <p:bldP spid="9" grpId="1"/>
      <p:bldP spid="29" grpId="1" animBg="1"/>
      <p:bldP spid="5" grpId="0" bldLvl="0" animBg="1"/>
      <p:bldP spid="13" grpId="0"/>
      <p:bldP spid="28" grpId="0" bldLvl="0" animBg="1"/>
      <p:bldP spid="5" grpId="1" animBg="1"/>
      <p:bldP spid="13" grpId="1"/>
      <p:bldP spid="28" grpId="1" animBg="1"/>
      <p:bldP spid="6" grpId="0" bldLvl="0" animBg="1"/>
      <p:bldP spid="11" grpId="0"/>
      <p:bldP spid="27" grpId="0" bldLvl="0" animBg="1"/>
      <p:bldP spid="6" grpId="1" animBg="1"/>
      <p:bldP spid="11" grpId="1"/>
      <p:bldP spid="27" grpId="1" animBg="1"/>
      <p:bldP spid="7" grpId="0" bldLvl="0" animBg="1"/>
      <p:bldP spid="24" grpId="0"/>
      <p:bldP spid="35" grpId="0" bldLvl="0" animBg="1"/>
      <p:bldP spid="7" grpId="1" animBg="1"/>
      <p:bldP spid="24" grpId="1"/>
      <p:bldP spid="35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400" dirty="0">
                <a:solidFill>
                  <a:srgbClr val="124062"/>
                </a:solidFill>
                <a:cs typeface="+mn-ea"/>
                <a:sym typeface="+mn-lt"/>
              </a:rPr>
              <a:t>01 </a:t>
            </a:r>
            <a:r>
              <a:rPr lang="zh-CN" altLang="en-US" sz="2400" dirty="0">
                <a:solidFill>
                  <a:srgbClr val="124062"/>
                </a:solidFill>
                <a:cs typeface="+mn-ea"/>
                <a:sym typeface="+mn-lt"/>
              </a:rPr>
              <a:t>微信小程序开发</a:t>
            </a: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endParaRPr lang="zh-CN" altLang="en-US" sz="240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480060" y="655320"/>
            <a:ext cx="8216900" cy="6985"/>
          </a:xfrm>
          <a:prstGeom prst="line">
            <a:avLst/>
          </a:prstGeom>
          <a:ln w="15875" cap="sq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151"/>
          <p:cNvSpPr txBox="1"/>
          <p:nvPr/>
        </p:nvSpPr>
        <p:spPr>
          <a:xfrm>
            <a:off x="513188" y="887625"/>
            <a:ext cx="2405963" cy="299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defTabSz="685800"/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小程序开发需要的技术</a:t>
            </a:r>
            <a:endParaRPr lang="zh-CN" altLang="en-US" sz="1500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972587" y="1341877"/>
            <a:ext cx="643364" cy="643364"/>
          </a:xfrm>
          <a:prstGeom prst="ellipse">
            <a:avLst/>
          </a:prstGeom>
          <a:solidFill>
            <a:srgbClr val="124062"/>
          </a:solidFill>
          <a:ln w="25400">
            <a:noFill/>
          </a:ln>
          <a:effectLst>
            <a:outerShdw blurRad="1778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p>
            <a:pPr algn="ctr"/>
            <a:endParaRPr lang="zh-CN" altLang="en-US" sz="3300">
              <a:solidFill>
                <a:srgbClr val="FEFABC"/>
              </a:solidFill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972587" y="2221302"/>
            <a:ext cx="643364" cy="643364"/>
          </a:xfrm>
          <a:prstGeom prst="ellipse">
            <a:avLst/>
          </a:prstGeom>
          <a:solidFill>
            <a:srgbClr val="537285"/>
          </a:solidFill>
          <a:ln w="25400">
            <a:noFill/>
          </a:ln>
          <a:effectLst>
            <a:outerShdw blurRad="1778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p>
            <a:pPr algn="ctr"/>
            <a:endParaRPr lang="zh-CN" altLang="en-US" sz="3300">
              <a:solidFill>
                <a:srgbClr val="FEFABC"/>
              </a:solidFill>
              <a:cs typeface="+mn-ea"/>
              <a:sym typeface="+mn-lt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959887" y="3113428"/>
            <a:ext cx="643364" cy="643364"/>
          </a:xfrm>
          <a:prstGeom prst="ellipse">
            <a:avLst/>
          </a:prstGeom>
          <a:solidFill>
            <a:srgbClr val="124062"/>
          </a:solidFill>
          <a:ln w="25400">
            <a:noFill/>
          </a:ln>
          <a:effectLst>
            <a:outerShdw blurRad="1778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p>
            <a:pPr algn="ctr"/>
            <a:endParaRPr lang="zh-CN" altLang="en-US" sz="3300">
              <a:solidFill>
                <a:srgbClr val="FEFABC"/>
              </a:solidFill>
              <a:cs typeface="+mn-ea"/>
              <a:sym typeface="+mn-lt"/>
            </a:endParaRPr>
          </a:p>
        </p:txBody>
      </p:sp>
      <p:sp>
        <p:nvSpPr>
          <p:cNvPr id="14" name="Freeform 158"/>
          <p:cNvSpPr>
            <a:spLocks noEditPoints="1"/>
          </p:cNvSpPr>
          <p:nvPr/>
        </p:nvSpPr>
        <p:spPr bwMode="auto">
          <a:xfrm>
            <a:off x="1154642" y="3305956"/>
            <a:ext cx="249536" cy="258308"/>
          </a:xfrm>
          <a:custGeom>
            <a:avLst/>
            <a:gdLst>
              <a:gd name="T0" fmla="*/ 107 w 108"/>
              <a:gd name="T1" fmla="*/ 7 h 112"/>
              <a:gd name="T2" fmla="*/ 108 w 108"/>
              <a:gd name="T3" fmla="*/ 4 h 112"/>
              <a:gd name="T4" fmla="*/ 105 w 108"/>
              <a:gd name="T5" fmla="*/ 0 h 112"/>
              <a:gd name="T6" fmla="*/ 104 w 108"/>
              <a:gd name="T7" fmla="*/ 0 h 112"/>
              <a:gd name="T8" fmla="*/ 4 w 108"/>
              <a:gd name="T9" fmla="*/ 0 h 112"/>
              <a:gd name="T10" fmla="*/ 1 w 108"/>
              <a:gd name="T11" fmla="*/ 1 h 112"/>
              <a:gd name="T12" fmla="*/ 1 w 108"/>
              <a:gd name="T13" fmla="*/ 7 h 112"/>
              <a:gd name="T14" fmla="*/ 52 w 108"/>
              <a:gd name="T15" fmla="*/ 70 h 112"/>
              <a:gd name="T16" fmla="*/ 52 w 108"/>
              <a:gd name="T17" fmla="*/ 104 h 112"/>
              <a:gd name="T18" fmla="*/ 36 w 108"/>
              <a:gd name="T19" fmla="*/ 104 h 112"/>
              <a:gd name="T20" fmla="*/ 32 w 108"/>
              <a:gd name="T21" fmla="*/ 108 h 112"/>
              <a:gd name="T22" fmla="*/ 36 w 108"/>
              <a:gd name="T23" fmla="*/ 112 h 112"/>
              <a:gd name="T24" fmla="*/ 76 w 108"/>
              <a:gd name="T25" fmla="*/ 112 h 112"/>
              <a:gd name="T26" fmla="*/ 80 w 108"/>
              <a:gd name="T27" fmla="*/ 108 h 112"/>
              <a:gd name="T28" fmla="*/ 76 w 108"/>
              <a:gd name="T29" fmla="*/ 104 h 112"/>
              <a:gd name="T30" fmla="*/ 60 w 108"/>
              <a:gd name="T31" fmla="*/ 104 h 112"/>
              <a:gd name="T32" fmla="*/ 60 w 108"/>
              <a:gd name="T33" fmla="*/ 69 h 112"/>
              <a:gd name="T34" fmla="*/ 107 w 108"/>
              <a:gd name="T35" fmla="*/ 7 h 112"/>
              <a:gd name="T36" fmla="*/ 56 w 108"/>
              <a:gd name="T37" fmla="*/ 62 h 112"/>
              <a:gd name="T38" fmla="*/ 12 w 108"/>
              <a:gd name="T39" fmla="*/ 8 h 112"/>
              <a:gd name="T40" fmla="*/ 96 w 108"/>
              <a:gd name="T41" fmla="*/ 8 h 112"/>
              <a:gd name="T42" fmla="*/ 56 w 108"/>
              <a:gd name="T43" fmla="*/ 62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8" h="112">
                <a:moveTo>
                  <a:pt x="107" y="7"/>
                </a:moveTo>
                <a:cubicBezTo>
                  <a:pt x="107" y="6"/>
                  <a:pt x="108" y="5"/>
                  <a:pt x="108" y="4"/>
                </a:cubicBezTo>
                <a:cubicBezTo>
                  <a:pt x="108" y="2"/>
                  <a:pt x="107" y="1"/>
                  <a:pt x="105" y="0"/>
                </a:cubicBezTo>
                <a:cubicBezTo>
                  <a:pt x="105" y="0"/>
                  <a:pt x="104" y="0"/>
                  <a:pt x="104" y="0"/>
                </a:cubicBezTo>
                <a:cubicBezTo>
                  <a:pt x="4" y="0"/>
                  <a:pt x="4" y="0"/>
                  <a:pt x="4" y="0"/>
                </a:cubicBezTo>
                <a:cubicBezTo>
                  <a:pt x="3" y="0"/>
                  <a:pt x="2" y="0"/>
                  <a:pt x="1" y="1"/>
                </a:cubicBezTo>
                <a:cubicBezTo>
                  <a:pt x="0" y="3"/>
                  <a:pt x="0" y="5"/>
                  <a:pt x="1" y="7"/>
                </a:cubicBezTo>
                <a:cubicBezTo>
                  <a:pt x="52" y="70"/>
                  <a:pt x="52" y="70"/>
                  <a:pt x="52" y="70"/>
                </a:cubicBezTo>
                <a:cubicBezTo>
                  <a:pt x="52" y="104"/>
                  <a:pt x="52" y="104"/>
                  <a:pt x="52" y="104"/>
                </a:cubicBezTo>
                <a:cubicBezTo>
                  <a:pt x="36" y="104"/>
                  <a:pt x="36" y="104"/>
                  <a:pt x="36" y="104"/>
                </a:cubicBezTo>
                <a:cubicBezTo>
                  <a:pt x="34" y="104"/>
                  <a:pt x="32" y="106"/>
                  <a:pt x="32" y="108"/>
                </a:cubicBezTo>
                <a:cubicBezTo>
                  <a:pt x="32" y="110"/>
                  <a:pt x="34" y="112"/>
                  <a:pt x="36" y="112"/>
                </a:cubicBezTo>
                <a:cubicBezTo>
                  <a:pt x="76" y="112"/>
                  <a:pt x="76" y="112"/>
                  <a:pt x="76" y="112"/>
                </a:cubicBezTo>
                <a:cubicBezTo>
                  <a:pt x="78" y="112"/>
                  <a:pt x="80" y="110"/>
                  <a:pt x="80" y="108"/>
                </a:cubicBezTo>
                <a:cubicBezTo>
                  <a:pt x="80" y="106"/>
                  <a:pt x="78" y="104"/>
                  <a:pt x="76" y="104"/>
                </a:cubicBezTo>
                <a:cubicBezTo>
                  <a:pt x="60" y="104"/>
                  <a:pt x="60" y="104"/>
                  <a:pt x="60" y="104"/>
                </a:cubicBezTo>
                <a:cubicBezTo>
                  <a:pt x="60" y="69"/>
                  <a:pt x="60" y="69"/>
                  <a:pt x="60" y="69"/>
                </a:cubicBezTo>
                <a:lnTo>
                  <a:pt x="107" y="7"/>
                </a:lnTo>
                <a:close/>
                <a:moveTo>
                  <a:pt x="56" y="62"/>
                </a:moveTo>
                <a:cubicBezTo>
                  <a:pt x="12" y="8"/>
                  <a:pt x="12" y="8"/>
                  <a:pt x="12" y="8"/>
                </a:cubicBezTo>
                <a:cubicBezTo>
                  <a:pt x="96" y="8"/>
                  <a:pt x="96" y="8"/>
                  <a:pt x="96" y="8"/>
                </a:cubicBezTo>
                <a:lnTo>
                  <a:pt x="56" y="62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Freeform 204"/>
          <p:cNvSpPr>
            <a:spLocks noEditPoints="1"/>
          </p:cNvSpPr>
          <p:nvPr/>
        </p:nvSpPr>
        <p:spPr bwMode="auto">
          <a:xfrm>
            <a:off x="1144436" y="2404570"/>
            <a:ext cx="295350" cy="276828"/>
          </a:xfrm>
          <a:custGeom>
            <a:avLst/>
            <a:gdLst>
              <a:gd name="T0" fmla="*/ 112 w 128"/>
              <a:gd name="T1" fmla="*/ 16 h 120"/>
              <a:gd name="T2" fmla="*/ 88 w 128"/>
              <a:gd name="T3" fmla="*/ 16 h 120"/>
              <a:gd name="T4" fmla="*/ 88 w 128"/>
              <a:gd name="T5" fmla="*/ 8 h 120"/>
              <a:gd name="T6" fmla="*/ 80 w 128"/>
              <a:gd name="T7" fmla="*/ 0 h 120"/>
              <a:gd name="T8" fmla="*/ 48 w 128"/>
              <a:gd name="T9" fmla="*/ 0 h 120"/>
              <a:gd name="T10" fmla="*/ 40 w 128"/>
              <a:gd name="T11" fmla="*/ 8 h 120"/>
              <a:gd name="T12" fmla="*/ 40 w 128"/>
              <a:gd name="T13" fmla="*/ 16 h 120"/>
              <a:gd name="T14" fmla="*/ 16 w 128"/>
              <a:gd name="T15" fmla="*/ 16 h 120"/>
              <a:gd name="T16" fmla="*/ 0 w 128"/>
              <a:gd name="T17" fmla="*/ 32 h 120"/>
              <a:gd name="T18" fmla="*/ 0 w 128"/>
              <a:gd name="T19" fmla="*/ 104 h 120"/>
              <a:gd name="T20" fmla="*/ 16 w 128"/>
              <a:gd name="T21" fmla="*/ 120 h 120"/>
              <a:gd name="T22" fmla="*/ 112 w 128"/>
              <a:gd name="T23" fmla="*/ 120 h 120"/>
              <a:gd name="T24" fmla="*/ 128 w 128"/>
              <a:gd name="T25" fmla="*/ 104 h 120"/>
              <a:gd name="T26" fmla="*/ 128 w 128"/>
              <a:gd name="T27" fmla="*/ 32 h 120"/>
              <a:gd name="T28" fmla="*/ 112 w 128"/>
              <a:gd name="T29" fmla="*/ 16 h 120"/>
              <a:gd name="T30" fmla="*/ 48 w 128"/>
              <a:gd name="T31" fmla="*/ 12 h 120"/>
              <a:gd name="T32" fmla="*/ 52 w 128"/>
              <a:gd name="T33" fmla="*/ 8 h 120"/>
              <a:gd name="T34" fmla="*/ 76 w 128"/>
              <a:gd name="T35" fmla="*/ 8 h 120"/>
              <a:gd name="T36" fmla="*/ 80 w 128"/>
              <a:gd name="T37" fmla="*/ 12 h 120"/>
              <a:gd name="T38" fmla="*/ 80 w 128"/>
              <a:gd name="T39" fmla="*/ 16 h 120"/>
              <a:gd name="T40" fmla="*/ 76 w 128"/>
              <a:gd name="T41" fmla="*/ 16 h 120"/>
              <a:gd name="T42" fmla="*/ 52 w 128"/>
              <a:gd name="T43" fmla="*/ 16 h 120"/>
              <a:gd name="T44" fmla="*/ 48 w 128"/>
              <a:gd name="T45" fmla="*/ 16 h 120"/>
              <a:gd name="T46" fmla="*/ 48 w 128"/>
              <a:gd name="T47" fmla="*/ 12 h 120"/>
              <a:gd name="T48" fmla="*/ 120 w 128"/>
              <a:gd name="T49" fmla="*/ 104 h 120"/>
              <a:gd name="T50" fmla="*/ 112 w 128"/>
              <a:gd name="T51" fmla="*/ 112 h 120"/>
              <a:gd name="T52" fmla="*/ 16 w 128"/>
              <a:gd name="T53" fmla="*/ 112 h 120"/>
              <a:gd name="T54" fmla="*/ 8 w 128"/>
              <a:gd name="T55" fmla="*/ 104 h 120"/>
              <a:gd name="T56" fmla="*/ 8 w 128"/>
              <a:gd name="T57" fmla="*/ 60 h 120"/>
              <a:gd name="T58" fmla="*/ 49 w 128"/>
              <a:gd name="T59" fmla="*/ 60 h 120"/>
              <a:gd name="T60" fmla="*/ 48 w 128"/>
              <a:gd name="T61" fmla="*/ 64 h 120"/>
              <a:gd name="T62" fmla="*/ 64 w 128"/>
              <a:gd name="T63" fmla="*/ 80 h 120"/>
              <a:gd name="T64" fmla="*/ 80 w 128"/>
              <a:gd name="T65" fmla="*/ 64 h 120"/>
              <a:gd name="T66" fmla="*/ 79 w 128"/>
              <a:gd name="T67" fmla="*/ 60 h 120"/>
              <a:gd name="T68" fmla="*/ 120 w 128"/>
              <a:gd name="T69" fmla="*/ 60 h 120"/>
              <a:gd name="T70" fmla="*/ 120 w 128"/>
              <a:gd name="T71" fmla="*/ 104 h 120"/>
              <a:gd name="T72" fmla="*/ 56 w 128"/>
              <a:gd name="T73" fmla="*/ 64 h 120"/>
              <a:gd name="T74" fmla="*/ 57 w 128"/>
              <a:gd name="T75" fmla="*/ 60 h 120"/>
              <a:gd name="T76" fmla="*/ 71 w 128"/>
              <a:gd name="T77" fmla="*/ 60 h 120"/>
              <a:gd name="T78" fmla="*/ 72 w 128"/>
              <a:gd name="T79" fmla="*/ 64 h 120"/>
              <a:gd name="T80" fmla="*/ 64 w 128"/>
              <a:gd name="T81" fmla="*/ 72 h 120"/>
              <a:gd name="T82" fmla="*/ 56 w 128"/>
              <a:gd name="T83" fmla="*/ 64 h 120"/>
              <a:gd name="T84" fmla="*/ 120 w 128"/>
              <a:gd name="T85" fmla="*/ 52 h 120"/>
              <a:gd name="T86" fmla="*/ 8 w 128"/>
              <a:gd name="T87" fmla="*/ 52 h 120"/>
              <a:gd name="T88" fmla="*/ 8 w 128"/>
              <a:gd name="T89" fmla="*/ 32 h 120"/>
              <a:gd name="T90" fmla="*/ 16 w 128"/>
              <a:gd name="T91" fmla="*/ 24 h 120"/>
              <a:gd name="T92" fmla="*/ 112 w 128"/>
              <a:gd name="T93" fmla="*/ 24 h 120"/>
              <a:gd name="T94" fmla="*/ 120 w 128"/>
              <a:gd name="T95" fmla="*/ 32 h 120"/>
              <a:gd name="T96" fmla="*/ 120 w 128"/>
              <a:gd name="T97" fmla="*/ 52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8" h="120">
                <a:moveTo>
                  <a:pt x="112" y="16"/>
                </a:moveTo>
                <a:cubicBezTo>
                  <a:pt x="88" y="16"/>
                  <a:pt x="88" y="16"/>
                  <a:pt x="88" y="16"/>
                </a:cubicBezTo>
                <a:cubicBezTo>
                  <a:pt x="88" y="8"/>
                  <a:pt x="88" y="8"/>
                  <a:pt x="88" y="8"/>
                </a:cubicBezTo>
                <a:cubicBezTo>
                  <a:pt x="88" y="4"/>
                  <a:pt x="84" y="0"/>
                  <a:pt x="80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4" y="0"/>
                  <a:pt x="40" y="4"/>
                  <a:pt x="40" y="8"/>
                </a:cubicBezTo>
                <a:cubicBezTo>
                  <a:pt x="40" y="16"/>
                  <a:pt x="40" y="16"/>
                  <a:pt x="40" y="16"/>
                </a:cubicBezTo>
                <a:cubicBezTo>
                  <a:pt x="16" y="16"/>
                  <a:pt x="16" y="16"/>
                  <a:pt x="16" y="16"/>
                </a:cubicBezTo>
                <a:cubicBezTo>
                  <a:pt x="7" y="16"/>
                  <a:pt x="0" y="23"/>
                  <a:pt x="0" y="32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113"/>
                  <a:pt x="7" y="120"/>
                  <a:pt x="16" y="120"/>
                </a:cubicBezTo>
                <a:cubicBezTo>
                  <a:pt x="112" y="120"/>
                  <a:pt x="112" y="120"/>
                  <a:pt x="112" y="120"/>
                </a:cubicBezTo>
                <a:cubicBezTo>
                  <a:pt x="121" y="120"/>
                  <a:pt x="128" y="113"/>
                  <a:pt x="128" y="104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128" y="23"/>
                  <a:pt x="121" y="16"/>
                  <a:pt x="112" y="16"/>
                </a:cubicBezTo>
                <a:close/>
                <a:moveTo>
                  <a:pt x="48" y="12"/>
                </a:moveTo>
                <a:cubicBezTo>
                  <a:pt x="48" y="10"/>
                  <a:pt x="50" y="8"/>
                  <a:pt x="52" y="8"/>
                </a:cubicBezTo>
                <a:cubicBezTo>
                  <a:pt x="76" y="8"/>
                  <a:pt x="76" y="8"/>
                  <a:pt x="76" y="8"/>
                </a:cubicBezTo>
                <a:cubicBezTo>
                  <a:pt x="78" y="8"/>
                  <a:pt x="80" y="10"/>
                  <a:pt x="80" y="12"/>
                </a:cubicBezTo>
                <a:cubicBezTo>
                  <a:pt x="80" y="16"/>
                  <a:pt x="80" y="16"/>
                  <a:pt x="80" y="16"/>
                </a:cubicBezTo>
                <a:cubicBezTo>
                  <a:pt x="78" y="16"/>
                  <a:pt x="78" y="16"/>
                  <a:pt x="76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0" y="16"/>
                  <a:pt x="50" y="16"/>
                  <a:pt x="48" y="16"/>
                </a:cubicBezTo>
                <a:lnTo>
                  <a:pt x="48" y="12"/>
                </a:lnTo>
                <a:close/>
                <a:moveTo>
                  <a:pt x="120" y="104"/>
                </a:moveTo>
                <a:cubicBezTo>
                  <a:pt x="120" y="108"/>
                  <a:pt x="116" y="112"/>
                  <a:pt x="112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2" y="112"/>
                  <a:pt x="8" y="108"/>
                  <a:pt x="8" y="104"/>
                </a:cubicBezTo>
                <a:cubicBezTo>
                  <a:pt x="8" y="60"/>
                  <a:pt x="8" y="60"/>
                  <a:pt x="8" y="60"/>
                </a:cubicBezTo>
                <a:cubicBezTo>
                  <a:pt x="49" y="60"/>
                  <a:pt x="49" y="60"/>
                  <a:pt x="49" y="60"/>
                </a:cubicBezTo>
                <a:cubicBezTo>
                  <a:pt x="48" y="61"/>
                  <a:pt x="48" y="63"/>
                  <a:pt x="48" y="64"/>
                </a:cubicBezTo>
                <a:cubicBezTo>
                  <a:pt x="48" y="73"/>
                  <a:pt x="55" y="80"/>
                  <a:pt x="64" y="80"/>
                </a:cubicBezTo>
                <a:cubicBezTo>
                  <a:pt x="73" y="80"/>
                  <a:pt x="80" y="73"/>
                  <a:pt x="80" y="64"/>
                </a:cubicBezTo>
                <a:cubicBezTo>
                  <a:pt x="80" y="63"/>
                  <a:pt x="80" y="61"/>
                  <a:pt x="79" y="60"/>
                </a:cubicBezTo>
                <a:cubicBezTo>
                  <a:pt x="120" y="60"/>
                  <a:pt x="120" y="60"/>
                  <a:pt x="120" y="60"/>
                </a:cubicBezTo>
                <a:lnTo>
                  <a:pt x="120" y="104"/>
                </a:lnTo>
                <a:close/>
                <a:moveTo>
                  <a:pt x="56" y="64"/>
                </a:moveTo>
                <a:cubicBezTo>
                  <a:pt x="56" y="63"/>
                  <a:pt x="56" y="61"/>
                  <a:pt x="57" y="60"/>
                </a:cubicBezTo>
                <a:cubicBezTo>
                  <a:pt x="71" y="60"/>
                  <a:pt x="71" y="60"/>
                  <a:pt x="71" y="60"/>
                </a:cubicBezTo>
                <a:cubicBezTo>
                  <a:pt x="72" y="61"/>
                  <a:pt x="72" y="63"/>
                  <a:pt x="72" y="64"/>
                </a:cubicBezTo>
                <a:cubicBezTo>
                  <a:pt x="72" y="68"/>
                  <a:pt x="68" y="72"/>
                  <a:pt x="64" y="72"/>
                </a:cubicBezTo>
                <a:cubicBezTo>
                  <a:pt x="60" y="72"/>
                  <a:pt x="56" y="68"/>
                  <a:pt x="56" y="64"/>
                </a:cubicBezTo>
                <a:close/>
                <a:moveTo>
                  <a:pt x="120" y="52"/>
                </a:moveTo>
                <a:cubicBezTo>
                  <a:pt x="8" y="52"/>
                  <a:pt x="8" y="52"/>
                  <a:pt x="8" y="52"/>
                </a:cubicBezTo>
                <a:cubicBezTo>
                  <a:pt x="8" y="32"/>
                  <a:pt x="8" y="32"/>
                  <a:pt x="8" y="32"/>
                </a:cubicBezTo>
                <a:cubicBezTo>
                  <a:pt x="8" y="28"/>
                  <a:pt x="12" y="24"/>
                  <a:pt x="16" y="24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6" y="24"/>
                  <a:pt x="120" y="28"/>
                  <a:pt x="120" y="32"/>
                </a:cubicBezTo>
                <a:lnTo>
                  <a:pt x="120" y="52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Freeform 207"/>
          <p:cNvSpPr>
            <a:spLocks noEditPoints="1"/>
          </p:cNvSpPr>
          <p:nvPr/>
        </p:nvSpPr>
        <p:spPr bwMode="auto">
          <a:xfrm>
            <a:off x="1144436" y="1534405"/>
            <a:ext cx="295350" cy="258308"/>
          </a:xfrm>
          <a:custGeom>
            <a:avLst/>
            <a:gdLst>
              <a:gd name="T0" fmla="*/ 112 w 128"/>
              <a:gd name="T1" fmla="*/ 60 h 112"/>
              <a:gd name="T2" fmla="*/ 104 w 128"/>
              <a:gd name="T3" fmla="*/ 60 h 112"/>
              <a:gd name="T4" fmla="*/ 104 w 128"/>
              <a:gd name="T5" fmla="*/ 16 h 112"/>
              <a:gd name="T6" fmla="*/ 88 w 128"/>
              <a:gd name="T7" fmla="*/ 0 h 112"/>
              <a:gd name="T8" fmla="*/ 40 w 128"/>
              <a:gd name="T9" fmla="*/ 0 h 112"/>
              <a:gd name="T10" fmla="*/ 24 w 128"/>
              <a:gd name="T11" fmla="*/ 16 h 112"/>
              <a:gd name="T12" fmla="*/ 24 w 128"/>
              <a:gd name="T13" fmla="*/ 52 h 112"/>
              <a:gd name="T14" fmla="*/ 24 w 128"/>
              <a:gd name="T15" fmla="*/ 56 h 112"/>
              <a:gd name="T16" fmla="*/ 24 w 128"/>
              <a:gd name="T17" fmla="*/ 56 h 112"/>
              <a:gd name="T18" fmla="*/ 24 w 128"/>
              <a:gd name="T19" fmla="*/ 60 h 112"/>
              <a:gd name="T20" fmla="*/ 16 w 128"/>
              <a:gd name="T21" fmla="*/ 60 h 112"/>
              <a:gd name="T22" fmla="*/ 0 w 128"/>
              <a:gd name="T23" fmla="*/ 76 h 112"/>
              <a:gd name="T24" fmla="*/ 0 w 128"/>
              <a:gd name="T25" fmla="*/ 84 h 112"/>
              <a:gd name="T26" fmla="*/ 16 w 128"/>
              <a:gd name="T27" fmla="*/ 100 h 112"/>
              <a:gd name="T28" fmla="*/ 25 w 128"/>
              <a:gd name="T29" fmla="*/ 100 h 112"/>
              <a:gd name="T30" fmla="*/ 40 w 128"/>
              <a:gd name="T31" fmla="*/ 112 h 112"/>
              <a:gd name="T32" fmla="*/ 88 w 128"/>
              <a:gd name="T33" fmla="*/ 112 h 112"/>
              <a:gd name="T34" fmla="*/ 103 w 128"/>
              <a:gd name="T35" fmla="*/ 100 h 112"/>
              <a:gd name="T36" fmla="*/ 112 w 128"/>
              <a:gd name="T37" fmla="*/ 100 h 112"/>
              <a:gd name="T38" fmla="*/ 128 w 128"/>
              <a:gd name="T39" fmla="*/ 84 h 112"/>
              <a:gd name="T40" fmla="*/ 128 w 128"/>
              <a:gd name="T41" fmla="*/ 76 h 112"/>
              <a:gd name="T42" fmla="*/ 112 w 128"/>
              <a:gd name="T43" fmla="*/ 60 h 112"/>
              <a:gd name="T44" fmla="*/ 32 w 128"/>
              <a:gd name="T45" fmla="*/ 16 h 112"/>
              <a:gd name="T46" fmla="*/ 40 w 128"/>
              <a:gd name="T47" fmla="*/ 8 h 112"/>
              <a:gd name="T48" fmla="*/ 88 w 128"/>
              <a:gd name="T49" fmla="*/ 8 h 112"/>
              <a:gd name="T50" fmla="*/ 96 w 128"/>
              <a:gd name="T51" fmla="*/ 16 h 112"/>
              <a:gd name="T52" fmla="*/ 96 w 128"/>
              <a:gd name="T53" fmla="*/ 60 h 112"/>
              <a:gd name="T54" fmla="*/ 32 w 128"/>
              <a:gd name="T55" fmla="*/ 60 h 112"/>
              <a:gd name="T56" fmla="*/ 32 w 128"/>
              <a:gd name="T57" fmla="*/ 16 h 112"/>
              <a:gd name="T58" fmla="*/ 88 w 128"/>
              <a:gd name="T59" fmla="*/ 104 h 112"/>
              <a:gd name="T60" fmla="*/ 40 w 128"/>
              <a:gd name="T61" fmla="*/ 104 h 112"/>
              <a:gd name="T62" fmla="*/ 32 w 128"/>
              <a:gd name="T63" fmla="*/ 96 h 112"/>
              <a:gd name="T64" fmla="*/ 40 w 128"/>
              <a:gd name="T65" fmla="*/ 88 h 112"/>
              <a:gd name="T66" fmla="*/ 88 w 128"/>
              <a:gd name="T67" fmla="*/ 88 h 112"/>
              <a:gd name="T68" fmla="*/ 96 w 128"/>
              <a:gd name="T69" fmla="*/ 96 h 112"/>
              <a:gd name="T70" fmla="*/ 88 w 128"/>
              <a:gd name="T71" fmla="*/ 104 h 112"/>
              <a:gd name="T72" fmla="*/ 120 w 128"/>
              <a:gd name="T73" fmla="*/ 84 h 112"/>
              <a:gd name="T74" fmla="*/ 112 w 128"/>
              <a:gd name="T75" fmla="*/ 92 h 112"/>
              <a:gd name="T76" fmla="*/ 103 w 128"/>
              <a:gd name="T77" fmla="*/ 92 h 112"/>
              <a:gd name="T78" fmla="*/ 88 w 128"/>
              <a:gd name="T79" fmla="*/ 80 h 112"/>
              <a:gd name="T80" fmla="*/ 40 w 128"/>
              <a:gd name="T81" fmla="*/ 80 h 112"/>
              <a:gd name="T82" fmla="*/ 25 w 128"/>
              <a:gd name="T83" fmla="*/ 92 h 112"/>
              <a:gd name="T84" fmla="*/ 16 w 128"/>
              <a:gd name="T85" fmla="*/ 92 h 112"/>
              <a:gd name="T86" fmla="*/ 8 w 128"/>
              <a:gd name="T87" fmla="*/ 84 h 112"/>
              <a:gd name="T88" fmla="*/ 8 w 128"/>
              <a:gd name="T89" fmla="*/ 76 h 112"/>
              <a:gd name="T90" fmla="*/ 16 w 128"/>
              <a:gd name="T91" fmla="*/ 68 h 112"/>
              <a:gd name="T92" fmla="*/ 112 w 128"/>
              <a:gd name="T93" fmla="*/ 68 h 112"/>
              <a:gd name="T94" fmla="*/ 120 w 128"/>
              <a:gd name="T95" fmla="*/ 76 h 112"/>
              <a:gd name="T96" fmla="*/ 120 w 128"/>
              <a:gd name="T97" fmla="*/ 84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8" h="112">
                <a:moveTo>
                  <a:pt x="112" y="60"/>
                </a:moveTo>
                <a:cubicBezTo>
                  <a:pt x="104" y="60"/>
                  <a:pt x="104" y="60"/>
                  <a:pt x="104" y="60"/>
                </a:cubicBezTo>
                <a:cubicBezTo>
                  <a:pt x="104" y="16"/>
                  <a:pt x="104" y="16"/>
                  <a:pt x="104" y="16"/>
                </a:cubicBezTo>
                <a:cubicBezTo>
                  <a:pt x="104" y="7"/>
                  <a:pt x="97" y="0"/>
                  <a:pt x="88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31" y="0"/>
                  <a:pt x="24" y="7"/>
                  <a:pt x="24" y="16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5"/>
                  <a:pt x="24" y="56"/>
                  <a:pt x="24" y="56"/>
                </a:cubicBezTo>
                <a:cubicBezTo>
                  <a:pt x="24" y="56"/>
                  <a:pt x="24" y="56"/>
                  <a:pt x="24" y="56"/>
                </a:cubicBezTo>
                <a:cubicBezTo>
                  <a:pt x="24" y="56"/>
                  <a:pt x="24" y="57"/>
                  <a:pt x="24" y="60"/>
                </a:cubicBezTo>
                <a:cubicBezTo>
                  <a:pt x="16" y="60"/>
                  <a:pt x="16" y="60"/>
                  <a:pt x="16" y="60"/>
                </a:cubicBezTo>
                <a:cubicBezTo>
                  <a:pt x="7" y="60"/>
                  <a:pt x="0" y="67"/>
                  <a:pt x="0" y="76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93"/>
                  <a:pt x="7" y="100"/>
                  <a:pt x="16" y="100"/>
                </a:cubicBezTo>
                <a:cubicBezTo>
                  <a:pt x="25" y="100"/>
                  <a:pt x="25" y="100"/>
                  <a:pt x="25" y="100"/>
                </a:cubicBezTo>
                <a:cubicBezTo>
                  <a:pt x="26" y="107"/>
                  <a:pt x="33" y="112"/>
                  <a:pt x="40" y="112"/>
                </a:cubicBezTo>
                <a:cubicBezTo>
                  <a:pt x="88" y="112"/>
                  <a:pt x="88" y="112"/>
                  <a:pt x="88" y="112"/>
                </a:cubicBezTo>
                <a:cubicBezTo>
                  <a:pt x="95" y="112"/>
                  <a:pt x="102" y="107"/>
                  <a:pt x="103" y="100"/>
                </a:cubicBezTo>
                <a:cubicBezTo>
                  <a:pt x="112" y="100"/>
                  <a:pt x="112" y="100"/>
                  <a:pt x="112" y="100"/>
                </a:cubicBezTo>
                <a:cubicBezTo>
                  <a:pt x="121" y="100"/>
                  <a:pt x="128" y="93"/>
                  <a:pt x="128" y="84"/>
                </a:cubicBezTo>
                <a:cubicBezTo>
                  <a:pt x="128" y="76"/>
                  <a:pt x="128" y="76"/>
                  <a:pt x="128" y="76"/>
                </a:cubicBezTo>
                <a:cubicBezTo>
                  <a:pt x="128" y="67"/>
                  <a:pt x="121" y="60"/>
                  <a:pt x="112" y="60"/>
                </a:cubicBezTo>
                <a:close/>
                <a:moveTo>
                  <a:pt x="32" y="16"/>
                </a:moveTo>
                <a:cubicBezTo>
                  <a:pt x="32" y="12"/>
                  <a:pt x="36" y="8"/>
                  <a:pt x="40" y="8"/>
                </a:cubicBezTo>
                <a:cubicBezTo>
                  <a:pt x="88" y="8"/>
                  <a:pt x="88" y="8"/>
                  <a:pt x="88" y="8"/>
                </a:cubicBezTo>
                <a:cubicBezTo>
                  <a:pt x="92" y="8"/>
                  <a:pt x="96" y="12"/>
                  <a:pt x="96" y="16"/>
                </a:cubicBezTo>
                <a:cubicBezTo>
                  <a:pt x="96" y="60"/>
                  <a:pt x="96" y="60"/>
                  <a:pt x="96" y="60"/>
                </a:cubicBezTo>
                <a:cubicBezTo>
                  <a:pt x="32" y="60"/>
                  <a:pt x="32" y="60"/>
                  <a:pt x="32" y="60"/>
                </a:cubicBezTo>
                <a:lnTo>
                  <a:pt x="32" y="16"/>
                </a:lnTo>
                <a:close/>
                <a:moveTo>
                  <a:pt x="88" y="104"/>
                </a:moveTo>
                <a:cubicBezTo>
                  <a:pt x="40" y="104"/>
                  <a:pt x="40" y="104"/>
                  <a:pt x="40" y="104"/>
                </a:cubicBezTo>
                <a:cubicBezTo>
                  <a:pt x="36" y="104"/>
                  <a:pt x="32" y="100"/>
                  <a:pt x="32" y="96"/>
                </a:cubicBezTo>
                <a:cubicBezTo>
                  <a:pt x="32" y="92"/>
                  <a:pt x="36" y="88"/>
                  <a:pt x="40" y="88"/>
                </a:cubicBezTo>
                <a:cubicBezTo>
                  <a:pt x="88" y="88"/>
                  <a:pt x="88" y="88"/>
                  <a:pt x="88" y="88"/>
                </a:cubicBezTo>
                <a:cubicBezTo>
                  <a:pt x="92" y="88"/>
                  <a:pt x="96" y="92"/>
                  <a:pt x="96" y="96"/>
                </a:cubicBezTo>
                <a:cubicBezTo>
                  <a:pt x="96" y="100"/>
                  <a:pt x="92" y="104"/>
                  <a:pt x="88" y="104"/>
                </a:cubicBezTo>
                <a:close/>
                <a:moveTo>
                  <a:pt x="120" y="84"/>
                </a:moveTo>
                <a:cubicBezTo>
                  <a:pt x="120" y="88"/>
                  <a:pt x="116" y="92"/>
                  <a:pt x="112" y="92"/>
                </a:cubicBezTo>
                <a:cubicBezTo>
                  <a:pt x="103" y="92"/>
                  <a:pt x="103" y="92"/>
                  <a:pt x="103" y="92"/>
                </a:cubicBezTo>
                <a:cubicBezTo>
                  <a:pt x="102" y="85"/>
                  <a:pt x="95" y="80"/>
                  <a:pt x="88" y="80"/>
                </a:cubicBezTo>
                <a:cubicBezTo>
                  <a:pt x="40" y="80"/>
                  <a:pt x="40" y="80"/>
                  <a:pt x="40" y="80"/>
                </a:cubicBezTo>
                <a:cubicBezTo>
                  <a:pt x="33" y="80"/>
                  <a:pt x="26" y="85"/>
                  <a:pt x="25" y="92"/>
                </a:cubicBezTo>
                <a:cubicBezTo>
                  <a:pt x="16" y="92"/>
                  <a:pt x="16" y="92"/>
                  <a:pt x="16" y="92"/>
                </a:cubicBezTo>
                <a:cubicBezTo>
                  <a:pt x="12" y="92"/>
                  <a:pt x="8" y="88"/>
                  <a:pt x="8" y="84"/>
                </a:cubicBezTo>
                <a:cubicBezTo>
                  <a:pt x="8" y="76"/>
                  <a:pt x="8" y="76"/>
                  <a:pt x="8" y="76"/>
                </a:cubicBezTo>
                <a:cubicBezTo>
                  <a:pt x="8" y="72"/>
                  <a:pt x="12" y="68"/>
                  <a:pt x="16" y="68"/>
                </a:cubicBezTo>
                <a:cubicBezTo>
                  <a:pt x="112" y="68"/>
                  <a:pt x="112" y="68"/>
                  <a:pt x="112" y="68"/>
                </a:cubicBezTo>
                <a:cubicBezTo>
                  <a:pt x="116" y="68"/>
                  <a:pt x="120" y="72"/>
                  <a:pt x="120" y="76"/>
                </a:cubicBezTo>
                <a:lnTo>
                  <a:pt x="120" y="84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743273" y="1381934"/>
            <a:ext cx="1400810" cy="25273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p>
            <a:pPr lvl="0" algn="l"/>
            <a:r>
              <a:rPr lang="zh-CN" altLang="en-US" sz="1200" b="1" dirty="0">
                <a:solidFill>
                  <a:srgbClr val="124062"/>
                </a:solidFill>
                <a:cs typeface="+mn-ea"/>
                <a:sym typeface="+mn-lt"/>
              </a:rPr>
              <a:t>微信小程序之wxml</a:t>
            </a:r>
            <a:endParaRPr lang="zh-CN" altLang="en-US" sz="1200" b="1" dirty="0">
              <a:solidFill>
                <a:srgbClr val="124062"/>
              </a:solidFill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743273" y="1610320"/>
            <a:ext cx="4171500" cy="56642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p>
            <a:pPr>
              <a:lnSpc>
                <a:spcPct val="120000"/>
              </a:lnSpc>
            </a:pPr>
            <a:r>
              <a:rPr lang="zh-CN" altLang="en-US" sz="9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有过编程基础的开发者，在接触到wxml之后你就会发现，其实这个语言的编程理念和HTML网页的编程技术是类似的，只是对一些标签的更换，比如&lt;div&gt;换成了&lt;view&gt;等。</a:t>
            </a:r>
            <a:endParaRPr lang="zh-CN" altLang="en-US" sz="90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743273" y="2261360"/>
            <a:ext cx="1376045" cy="25273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p>
            <a:pPr lvl="0" algn="l"/>
            <a:r>
              <a:rPr lang="zh-CN" altLang="en-US" sz="1200" b="1" dirty="0">
                <a:solidFill>
                  <a:srgbClr val="537285"/>
                </a:solidFill>
                <a:cs typeface="+mn-ea"/>
                <a:sym typeface="+mn-lt"/>
              </a:rPr>
              <a:t>微信小程序之wxss</a:t>
            </a:r>
            <a:endParaRPr lang="zh-CN" altLang="en-US" sz="1200" b="1" dirty="0">
              <a:solidFill>
                <a:srgbClr val="537285"/>
              </a:solidFill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743272" y="2489745"/>
            <a:ext cx="4171500" cy="56642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p>
            <a:pPr>
              <a:lnSpc>
                <a:spcPct val="120000"/>
              </a:lnSpc>
            </a:pPr>
            <a:r>
              <a:rPr lang="zh-CN" altLang="en-US" sz="9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wxss就是微信的CSS。微信把网页编程里运用的CSS，换成了自己的开发语言:wxss，其实主要的实现思想理念也和网页的开发技术基本没什么不同，也是一些标签的简单替换，大部分内容和原先的CSS基本一致</a:t>
            </a:r>
            <a:endParaRPr lang="zh-CN" altLang="en-US" sz="90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730573" y="3153485"/>
            <a:ext cx="1697990" cy="25273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p>
            <a:pPr lvl="0" algn="l"/>
            <a:r>
              <a:rPr lang="zh-CN" altLang="en-US" sz="1200" b="1" dirty="0">
                <a:solidFill>
                  <a:srgbClr val="124062"/>
                </a:solidFill>
                <a:cs typeface="+mn-ea"/>
                <a:sym typeface="+mn-lt"/>
              </a:rPr>
              <a:t>微信小程序之JavaScript</a:t>
            </a:r>
            <a:endParaRPr lang="zh-CN" altLang="en-US" sz="1200" b="1" dirty="0">
              <a:solidFill>
                <a:srgbClr val="124062"/>
              </a:solidFill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730572" y="3381871"/>
            <a:ext cx="4171500" cy="40068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p>
            <a:pPr>
              <a:lnSpc>
                <a:spcPct val="120000"/>
              </a:lnSpc>
            </a:pPr>
            <a:r>
              <a:rPr lang="zh-CN" altLang="en-US" sz="9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想要开发一款微信小程序，首先要打好JavaScript的基础，再来学习微信小程序中的JavaScript，之后在微信小程序开发上就没有什么问题了</a:t>
            </a:r>
            <a:endParaRPr lang="zh-CN" altLang="en-US" sz="90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7519035" y="1310005"/>
            <a:ext cx="670560" cy="3524885"/>
            <a:chOff x="9846542" y="1813000"/>
            <a:chExt cx="658088" cy="4387216"/>
          </a:xfrm>
        </p:grpSpPr>
        <p:sp>
          <p:nvSpPr>
            <p:cNvPr id="26" name="KSO_Shape"/>
            <p:cNvSpPr/>
            <p:nvPr/>
          </p:nvSpPr>
          <p:spPr bwMode="auto">
            <a:xfrm>
              <a:off x="9846542" y="1813000"/>
              <a:ext cx="658088" cy="1078832"/>
            </a:xfrm>
            <a:custGeom>
              <a:avLst/>
              <a:gdLst>
                <a:gd name="T0" fmla="*/ 1029029 w 3535"/>
                <a:gd name="T1" fmla="*/ 1156466 h 5800"/>
                <a:gd name="T2" fmla="*/ 818493 w 3535"/>
                <a:gd name="T3" fmla="*/ 1179458 h 5800"/>
                <a:gd name="T4" fmla="*/ 848054 w 3535"/>
                <a:gd name="T5" fmla="*/ 1077639 h 5800"/>
                <a:gd name="T6" fmla="*/ 875315 w 3535"/>
                <a:gd name="T7" fmla="*/ 972864 h 5800"/>
                <a:gd name="T8" fmla="*/ 898635 w 3535"/>
                <a:gd name="T9" fmla="*/ 868417 h 5800"/>
                <a:gd name="T10" fmla="*/ 916371 w 3535"/>
                <a:gd name="T11" fmla="*/ 767255 h 5800"/>
                <a:gd name="T12" fmla="*/ 926553 w 3535"/>
                <a:gd name="T13" fmla="*/ 672662 h 5800"/>
                <a:gd name="T14" fmla="*/ 927538 w 3535"/>
                <a:gd name="T15" fmla="*/ 635876 h 5800"/>
                <a:gd name="T16" fmla="*/ 926553 w 3535"/>
                <a:gd name="T17" fmla="*/ 582996 h 5800"/>
                <a:gd name="T18" fmla="*/ 921955 w 3535"/>
                <a:gd name="T19" fmla="*/ 531429 h 5800"/>
                <a:gd name="T20" fmla="*/ 914072 w 3535"/>
                <a:gd name="T21" fmla="*/ 481505 h 5800"/>
                <a:gd name="T22" fmla="*/ 903233 w 3535"/>
                <a:gd name="T23" fmla="*/ 433223 h 5800"/>
                <a:gd name="T24" fmla="*/ 889438 w 3535"/>
                <a:gd name="T25" fmla="*/ 387241 h 5800"/>
                <a:gd name="T26" fmla="*/ 873673 w 3535"/>
                <a:gd name="T27" fmla="*/ 342900 h 5800"/>
                <a:gd name="T28" fmla="*/ 855936 w 3535"/>
                <a:gd name="T29" fmla="*/ 301187 h 5800"/>
                <a:gd name="T30" fmla="*/ 836230 w 3535"/>
                <a:gd name="T31" fmla="*/ 261773 h 5800"/>
                <a:gd name="T32" fmla="*/ 808640 w 3535"/>
                <a:gd name="T33" fmla="*/ 212178 h 5800"/>
                <a:gd name="T34" fmla="*/ 763314 w 3535"/>
                <a:gd name="T35" fmla="*/ 146816 h 5800"/>
                <a:gd name="T36" fmla="*/ 717660 w 3535"/>
                <a:gd name="T37" fmla="*/ 92622 h 5800"/>
                <a:gd name="T38" fmla="*/ 673319 w 3535"/>
                <a:gd name="T39" fmla="*/ 50253 h 5800"/>
                <a:gd name="T40" fmla="*/ 632592 w 3535"/>
                <a:gd name="T41" fmla="*/ 20035 h 5800"/>
                <a:gd name="T42" fmla="*/ 608943 w 3535"/>
                <a:gd name="T43" fmla="*/ 7226 h 5800"/>
                <a:gd name="T44" fmla="*/ 593835 w 3535"/>
                <a:gd name="T45" fmla="*/ 1971 h 5800"/>
                <a:gd name="T46" fmla="*/ 580697 w 3535"/>
                <a:gd name="T47" fmla="*/ 0 h 5800"/>
                <a:gd name="T48" fmla="*/ 572486 w 3535"/>
                <a:gd name="T49" fmla="*/ 657 h 5800"/>
                <a:gd name="T50" fmla="*/ 558034 w 3535"/>
                <a:gd name="T51" fmla="*/ 5255 h 5800"/>
                <a:gd name="T52" fmla="*/ 541283 w 3535"/>
                <a:gd name="T53" fmla="*/ 12809 h 5800"/>
                <a:gd name="T54" fmla="*/ 502526 w 3535"/>
                <a:gd name="T55" fmla="*/ 38428 h 5800"/>
                <a:gd name="T56" fmla="*/ 459171 w 3535"/>
                <a:gd name="T57" fmla="*/ 77185 h 5800"/>
                <a:gd name="T58" fmla="*/ 413517 w 3535"/>
                <a:gd name="T59" fmla="*/ 127438 h 5800"/>
                <a:gd name="T60" fmla="*/ 368191 w 3535"/>
                <a:gd name="T61" fmla="*/ 189515 h 5800"/>
                <a:gd name="T62" fmla="*/ 332390 w 3535"/>
                <a:gd name="T63" fmla="*/ 248635 h 5800"/>
                <a:gd name="T64" fmla="*/ 312026 w 3535"/>
                <a:gd name="T65" fmla="*/ 287721 h 5800"/>
                <a:gd name="T66" fmla="*/ 293633 w 3535"/>
                <a:gd name="T67" fmla="*/ 328777 h 5800"/>
                <a:gd name="T68" fmla="*/ 277210 w 3535"/>
                <a:gd name="T69" fmla="*/ 371803 h 5800"/>
                <a:gd name="T70" fmla="*/ 263087 w 3535"/>
                <a:gd name="T71" fmla="*/ 417458 h 5800"/>
                <a:gd name="T72" fmla="*/ 250935 w 3535"/>
                <a:gd name="T73" fmla="*/ 465083 h 5800"/>
                <a:gd name="T74" fmla="*/ 242066 w 3535"/>
                <a:gd name="T75" fmla="*/ 514350 h 5800"/>
                <a:gd name="T76" fmla="*/ 236483 w 3535"/>
                <a:gd name="T77" fmla="*/ 565588 h 5800"/>
                <a:gd name="T78" fmla="*/ 233855 w 3535"/>
                <a:gd name="T79" fmla="*/ 618468 h 5800"/>
                <a:gd name="T80" fmla="*/ 235169 w 3535"/>
                <a:gd name="T81" fmla="*/ 672662 h 5800"/>
                <a:gd name="T82" fmla="*/ 241410 w 3535"/>
                <a:gd name="T83" fmla="*/ 734739 h 5800"/>
                <a:gd name="T84" fmla="*/ 256190 w 3535"/>
                <a:gd name="T85" fmla="*/ 834259 h 5800"/>
                <a:gd name="T86" fmla="*/ 277867 w 3535"/>
                <a:gd name="T87" fmla="*/ 938048 h 5800"/>
                <a:gd name="T88" fmla="*/ 304143 w 3535"/>
                <a:gd name="T89" fmla="*/ 1043152 h 5800"/>
                <a:gd name="T90" fmla="*/ 333047 w 3535"/>
                <a:gd name="T91" fmla="*/ 1146284 h 5800"/>
                <a:gd name="T92" fmla="*/ 132693 w 3535"/>
                <a:gd name="T93" fmla="*/ 1156466 h 5800"/>
                <a:gd name="T94" fmla="*/ 580697 w 3535"/>
                <a:gd name="T95" fmla="*/ 1905000 h 58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535" h="5800">
                  <a:moveTo>
                    <a:pt x="2174" y="4724"/>
                  </a:moveTo>
                  <a:lnTo>
                    <a:pt x="3535" y="5397"/>
                  </a:lnTo>
                  <a:lnTo>
                    <a:pt x="3133" y="3521"/>
                  </a:lnTo>
                  <a:lnTo>
                    <a:pt x="2462" y="3691"/>
                  </a:lnTo>
                  <a:lnTo>
                    <a:pt x="2492" y="3591"/>
                  </a:lnTo>
                  <a:lnTo>
                    <a:pt x="2523" y="3490"/>
                  </a:lnTo>
                  <a:lnTo>
                    <a:pt x="2552" y="3385"/>
                  </a:lnTo>
                  <a:lnTo>
                    <a:pt x="2582" y="3281"/>
                  </a:lnTo>
                  <a:lnTo>
                    <a:pt x="2611" y="3176"/>
                  </a:lnTo>
                  <a:lnTo>
                    <a:pt x="2638" y="3069"/>
                  </a:lnTo>
                  <a:lnTo>
                    <a:pt x="2665" y="2962"/>
                  </a:lnTo>
                  <a:lnTo>
                    <a:pt x="2691" y="2856"/>
                  </a:lnTo>
                  <a:lnTo>
                    <a:pt x="2714" y="2749"/>
                  </a:lnTo>
                  <a:lnTo>
                    <a:pt x="2736" y="2644"/>
                  </a:lnTo>
                  <a:lnTo>
                    <a:pt x="2757" y="2540"/>
                  </a:lnTo>
                  <a:lnTo>
                    <a:pt x="2774" y="2437"/>
                  </a:lnTo>
                  <a:lnTo>
                    <a:pt x="2790" y="2336"/>
                  </a:lnTo>
                  <a:lnTo>
                    <a:pt x="2802" y="2237"/>
                  </a:lnTo>
                  <a:lnTo>
                    <a:pt x="2813" y="2141"/>
                  </a:lnTo>
                  <a:lnTo>
                    <a:pt x="2821" y="2048"/>
                  </a:lnTo>
                  <a:lnTo>
                    <a:pt x="2823" y="1992"/>
                  </a:lnTo>
                  <a:lnTo>
                    <a:pt x="2824" y="1936"/>
                  </a:lnTo>
                  <a:lnTo>
                    <a:pt x="2824" y="1883"/>
                  </a:lnTo>
                  <a:lnTo>
                    <a:pt x="2823" y="1829"/>
                  </a:lnTo>
                  <a:lnTo>
                    <a:pt x="2821" y="1775"/>
                  </a:lnTo>
                  <a:lnTo>
                    <a:pt x="2817" y="1722"/>
                  </a:lnTo>
                  <a:lnTo>
                    <a:pt x="2813" y="1669"/>
                  </a:lnTo>
                  <a:lnTo>
                    <a:pt x="2807" y="1618"/>
                  </a:lnTo>
                  <a:lnTo>
                    <a:pt x="2800" y="1566"/>
                  </a:lnTo>
                  <a:lnTo>
                    <a:pt x="2791" y="1515"/>
                  </a:lnTo>
                  <a:lnTo>
                    <a:pt x="2783" y="1466"/>
                  </a:lnTo>
                  <a:lnTo>
                    <a:pt x="2773" y="1416"/>
                  </a:lnTo>
                  <a:lnTo>
                    <a:pt x="2762" y="1367"/>
                  </a:lnTo>
                  <a:lnTo>
                    <a:pt x="2750" y="1319"/>
                  </a:lnTo>
                  <a:lnTo>
                    <a:pt x="2736" y="1271"/>
                  </a:lnTo>
                  <a:lnTo>
                    <a:pt x="2723" y="1224"/>
                  </a:lnTo>
                  <a:lnTo>
                    <a:pt x="2708" y="1179"/>
                  </a:lnTo>
                  <a:lnTo>
                    <a:pt x="2693" y="1132"/>
                  </a:lnTo>
                  <a:lnTo>
                    <a:pt x="2677" y="1088"/>
                  </a:lnTo>
                  <a:lnTo>
                    <a:pt x="2660" y="1044"/>
                  </a:lnTo>
                  <a:lnTo>
                    <a:pt x="2643" y="1001"/>
                  </a:lnTo>
                  <a:lnTo>
                    <a:pt x="2625" y="958"/>
                  </a:lnTo>
                  <a:lnTo>
                    <a:pt x="2606" y="917"/>
                  </a:lnTo>
                  <a:lnTo>
                    <a:pt x="2587" y="876"/>
                  </a:lnTo>
                  <a:lnTo>
                    <a:pt x="2567" y="836"/>
                  </a:lnTo>
                  <a:lnTo>
                    <a:pt x="2546" y="797"/>
                  </a:lnTo>
                  <a:lnTo>
                    <a:pt x="2525" y="757"/>
                  </a:lnTo>
                  <a:lnTo>
                    <a:pt x="2505" y="719"/>
                  </a:lnTo>
                  <a:lnTo>
                    <a:pt x="2462" y="646"/>
                  </a:lnTo>
                  <a:lnTo>
                    <a:pt x="2416" y="577"/>
                  </a:lnTo>
                  <a:lnTo>
                    <a:pt x="2371" y="511"/>
                  </a:lnTo>
                  <a:lnTo>
                    <a:pt x="2324" y="447"/>
                  </a:lnTo>
                  <a:lnTo>
                    <a:pt x="2278" y="388"/>
                  </a:lnTo>
                  <a:lnTo>
                    <a:pt x="2231" y="333"/>
                  </a:lnTo>
                  <a:lnTo>
                    <a:pt x="2185" y="282"/>
                  </a:lnTo>
                  <a:lnTo>
                    <a:pt x="2139" y="235"/>
                  </a:lnTo>
                  <a:lnTo>
                    <a:pt x="2094" y="191"/>
                  </a:lnTo>
                  <a:lnTo>
                    <a:pt x="2050" y="153"/>
                  </a:lnTo>
                  <a:lnTo>
                    <a:pt x="2007" y="117"/>
                  </a:lnTo>
                  <a:lnTo>
                    <a:pt x="1965" y="87"/>
                  </a:lnTo>
                  <a:lnTo>
                    <a:pt x="1926" y="61"/>
                  </a:lnTo>
                  <a:lnTo>
                    <a:pt x="1889" y="39"/>
                  </a:lnTo>
                  <a:lnTo>
                    <a:pt x="1871" y="30"/>
                  </a:lnTo>
                  <a:lnTo>
                    <a:pt x="1854" y="22"/>
                  </a:lnTo>
                  <a:lnTo>
                    <a:pt x="1838" y="16"/>
                  </a:lnTo>
                  <a:lnTo>
                    <a:pt x="1823" y="10"/>
                  </a:lnTo>
                  <a:lnTo>
                    <a:pt x="1808" y="6"/>
                  </a:lnTo>
                  <a:lnTo>
                    <a:pt x="1794" y="2"/>
                  </a:lnTo>
                  <a:lnTo>
                    <a:pt x="1780" y="1"/>
                  </a:lnTo>
                  <a:lnTo>
                    <a:pt x="1768" y="0"/>
                  </a:lnTo>
                  <a:lnTo>
                    <a:pt x="1757" y="1"/>
                  </a:lnTo>
                  <a:lnTo>
                    <a:pt x="1743" y="2"/>
                  </a:lnTo>
                  <a:lnTo>
                    <a:pt x="1729" y="6"/>
                  </a:lnTo>
                  <a:lnTo>
                    <a:pt x="1714" y="10"/>
                  </a:lnTo>
                  <a:lnTo>
                    <a:pt x="1699" y="16"/>
                  </a:lnTo>
                  <a:lnTo>
                    <a:pt x="1682" y="22"/>
                  </a:lnTo>
                  <a:lnTo>
                    <a:pt x="1666" y="30"/>
                  </a:lnTo>
                  <a:lnTo>
                    <a:pt x="1648" y="39"/>
                  </a:lnTo>
                  <a:lnTo>
                    <a:pt x="1611" y="61"/>
                  </a:lnTo>
                  <a:lnTo>
                    <a:pt x="1572" y="87"/>
                  </a:lnTo>
                  <a:lnTo>
                    <a:pt x="1530" y="117"/>
                  </a:lnTo>
                  <a:lnTo>
                    <a:pt x="1487" y="153"/>
                  </a:lnTo>
                  <a:lnTo>
                    <a:pt x="1443" y="191"/>
                  </a:lnTo>
                  <a:lnTo>
                    <a:pt x="1398" y="235"/>
                  </a:lnTo>
                  <a:lnTo>
                    <a:pt x="1352" y="282"/>
                  </a:lnTo>
                  <a:lnTo>
                    <a:pt x="1306" y="333"/>
                  </a:lnTo>
                  <a:lnTo>
                    <a:pt x="1259" y="388"/>
                  </a:lnTo>
                  <a:lnTo>
                    <a:pt x="1213" y="447"/>
                  </a:lnTo>
                  <a:lnTo>
                    <a:pt x="1166" y="511"/>
                  </a:lnTo>
                  <a:lnTo>
                    <a:pt x="1121" y="577"/>
                  </a:lnTo>
                  <a:lnTo>
                    <a:pt x="1075" y="646"/>
                  </a:lnTo>
                  <a:lnTo>
                    <a:pt x="1032" y="719"/>
                  </a:lnTo>
                  <a:lnTo>
                    <a:pt x="1012" y="757"/>
                  </a:lnTo>
                  <a:lnTo>
                    <a:pt x="991" y="797"/>
                  </a:lnTo>
                  <a:lnTo>
                    <a:pt x="970" y="836"/>
                  </a:lnTo>
                  <a:lnTo>
                    <a:pt x="950" y="876"/>
                  </a:lnTo>
                  <a:lnTo>
                    <a:pt x="931" y="917"/>
                  </a:lnTo>
                  <a:lnTo>
                    <a:pt x="912" y="958"/>
                  </a:lnTo>
                  <a:lnTo>
                    <a:pt x="894" y="1001"/>
                  </a:lnTo>
                  <a:lnTo>
                    <a:pt x="877" y="1044"/>
                  </a:lnTo>
                  <a:lnTo>
                    <a:pt x="860" y="1088"/>
                  </a:lnTo>
                  <a:lnTo>
                    <a:pt x="844" y="1132"/>
                  </a:lnTo>
                  <a:lnTo>
                    <a:pt x="829" y="1179"/>
                  </a:lnTo>
                  <a:lnTo>
                    <a:pt x="814" y="1224"/>
                  </a:lnTo>
                  <a:lnTo>
                    <a:pt x="801" y="1271"/>
                  </a:lnTo>
                  <a:lnTo>
                    <a:pt x="787" y="1319"/>
                  </a:lnTo>
                  <a:lnTo>
                    <a:pt x="775" y="1367"/>
                  </a:lnTo>
                  <a:lnTo>
                    <a:pt x="764" y="1416"/>
                  </a:lnTo>
                  <a:lnTo>
                    <a:pt x="754" y="1466"/>
                  </a:lnTo>
                  <a:lnTo>
                    <a:pt x="746" y="1515"/>
                  </a:lnTo>
                  <a:lnTo>
                    <a:pt x="737" y="1566"/>
                  </a:lnTo>
                  <a:lnTo>
                    <a:pt x="730" y="1618"/>
                  </a:lnTo>
                  <a:lnTo>
                    <a:pt x="723" y="1669"/>
                  </a:lnTo>
                  <a:lnTo>
                    <a:pt x="720" y="1722"/>
                  </a:lnTo>
                  <a:lnTo>
                    <a:pt x="716" y="1775"/>
                  </a:lnTo>
                  <a:lnTo>
                    <a:pt x="714" y="1829"/>
                  </a:lnTo>
                  <a:lnTo>
                    <a:pt x="712" y="1883"/>
                  </a:lnTo>
                  <a:lnTo>
                    <a:pt x="712" y="1936"/>
                  </a:lnTo>
                  <a:lnTo>
                    <a:pt x="714" y="1992"/>
                  </a:lnTo>
                  <a:lnTo>
                    <a:pt x="716" y="2048"/>
                  </a:lnTo>
                  <a:lnTo>
                    <a:pt x="723" y="2141"/>
                  </a:lnTo>
                  <a:lnTo>
                    <a:pt x="735" y="2237"/>
                  </a:lnTo>
                  <a:lnTo>
                    <a:pt x="747" y="2336"/>
                  </a:lnTo>
                  <a:lnTo>
                    <a:pt x="763" y="2437"/>
                  </a:lnTo>
                  <a:lnTo>
                    <a:pt x="780" y="2540"/>
                  </a:lnTo>
                  <a:lnTo>
                    <a:pt x="801" y="2644"/>
                  </a:lnTo>
                  <a:lnTo>
                    <a:pt x="823" y="2749"/>
                  </a:lnTo>
                  <a:lnTo>
                    <a:pt x="846" y="2856"/>
                  </a:lnTo>
                  <a:lnTo>
                    <a:pt x="872" y="2962"/>
                  </a:lnTo>
                  <a:lnTo>
                    <a:pt x="899" y="3069"/>
                  </a:lnTo>
                  <a:lnTo>
                    <a:pt x="926" y="3176"/>
                  </a:lnTo>
                  <a:lnTo>
                    <a:pt x="955" y="3281"/>
                  </a:lnTo>
                  <a:lnTo>
                    <a:pt x="985" y="3385"/>
                  </a:lnTo>
                  <a:lnTo>
                    <a:pt x="1014" y="3490"/>
                  </a:lnTo>
                  <a:lnTo>
                    <a:pt x="1045" y="3591"/>
                  </a:lnTo>
                  <a:lnTo>
                    <a:pt x="1075" y="3691"/>
                  </a:lnTo>
                  <a:lnTo>
                    <a:pt x="404" y="3521"/>
                  </a:lnTo>
                  <a:lnTo>
                    <a:pt x="0" y="5397"/>
                  </a:lnTo>
                  <a:lnTo>
                    <a:pt x="1362" y="4724"/>
                  </a:lnTo>
                  <a:lnTo>
                    <a:pt x="1768" y="5800"/>
                  </a:lnTo>
                  <a:lnTo>
                    <a:pt x="2174" y="4724"/>
                  </a:lnTo>
                  <a:close/>
                </a:path>
              </a:pathLst>
            </a:custGeom>
            <a:solidFill>
              <a:srgbClr val="124062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9922624" y="2891833"/>
              <a:ext cx="504350" cy="3308383"/>
            </a:xfrm>
            <a:custGeom>
              <a:avLst/>
              <a:gdLst>
                <a:gd name="connsiteX0" fmla="*/ 243936 w 504350"/>
                <a:gd name="connsiteY0" fmla="*/ 0 h 3308383"/>
                <a:gd name="connsiteX1" fmla="*/ 260414 w 504350"/>
                <a:gd name="connsiteY1" fmla="*/ 0 h 3308383"/>
                <a:gd name="connsiteX2" fmla="*/ 263584 w 504350"/>
                <a:gd name="connsiteY2" fmla="*/ 338513 h 3308383"/>
                <a:gd name="connsiteX3" fmla="*/ 296771 w 504350"/>
                <a:gd name="connsiteY3" fmla="*/ 1250864 h 3308383"/>
                <a:gd name="connsiteX4" fmla="*/ 480386 w 504350"/>
                <a:gd name="connsiteY4" fmla="*/ 3188542 h 3308383"/>
                <a:gd name="connsiteX5" fmla="*/ 504350 w 504350"/>
                <a:gd name="connsiteY5" fmla="*/ 3308383 h 3308383"/>
                <a:gd name="connsiteX6" fmla="*/ 0 w 504350"/>
                <a:gd name="connsiteY6" fmla="*/ 3308383 h 3308383"/>
                <a:gd name="connsiteX7" fmla="*/ 23964 w 504350"/>
                <a:gd name="connsiteY7" fmla="*/ 3188542 h 3308383"/>
                <a:gd name="connsiteX8" fmla="*/ 207580 w 504350"/>
                <a:gd name="connsiteY8" fmla="*/ 1250864 h 3308383"/>
                <a:gd name="connsiteX9" fmla="*/ 240766 w 504350"/>
                <a:gd name="connsiteY9" fmla="*/ 338513 h 330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4350" h="3308383">
                  <a:moveTo>
                    <a:pt x="243936" y="0"/>
                  </a:moveTo>
                  <a:lnTo>
                    <a:pt x="260414" y="0"/>
                  </a:lnTo>
                  <a:lnTo>
                    <a:pt x="263584" y="338513"/>
                  </a:lnTo>
                  <a:cubicBezTo>
                    <a:pt x="268875" y="619190"/>
                    <a:pt x="279825" y="927510"/>
                    <a:pt x="296771" y="1250864"/>
                  </a:cubicBezTo>
                  <a:cubicBezTo>
                    <a:pt x="339136" y="2059247"/>
                    <a:pt x="408953" y="2770268"/>
                    <a:pt x="480386" y="3188542"/>
                  </a:cubicBezTo>
                  <a:lnTo>
                    <a:pt x="504350" y="3308383"/>
                  </a:lnTo>
                  <a:lnTo>
                    <a:pt x="0" y="3308383"/>
                  </a:lnTo>
                  <a:lnTo>
                    <a:pt x="23964" y="3188542"/>
                  </a:lnTo>
                  <a:cubicBezTo>
                    <a:pt x="95398" y="2770268"/>
                    <a:pt x="165214" y="2059247"/>
                    <a:pt x="207580" y="1250864"/>
                  </a:cubicBezTo>
                  <a:cubicBezTo>
                    <a:pt x="224526" y="927510"/>
                    <a:pt x="235476" y="619190"/>
                    <a:pt x="240766" y="33851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124062">
                    <a:alpha val="0"/>
                  </a:srgbClr>
                </a:gs>
                <a:gs pos="100000">
                  <a:srgbClr val="124062"/>
                </a:gs>
              </a:gsLst>
              <a:lin ang="16200000" scaled="1"/>
              <a:tileRect/>
            </a:gradFill>
            <a:ln w="19050">
              <a:noFill/>
            </a:ln>
            <a:effectLst>
              <a:outerShdw blurRad="419100" dist="25400" dir="2700000" sx="90000" sy="9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" name="椭圆 6"/>
          <p:cNvSpPr/>
          <p:nvPr/>
        </p:nvSpPr>
        <p:spPr>
          <a:xfrm>
            <a:off x="947822" y="4014542"/>
            <a:ext cx="643364" cy="643364"/>
          </a:xfrm>
          <a:prstGeom prst="ellipse">
            <a:avLst/>
          </a:prstGeom>
          <a:solidFill>
            <a:srgbClr val="537285"/>
          </a:solidFill>
          <a:ln w="25400">
            <a:noFill/>
          </a:ln>
          <a:effectLst>
            <a:outerShdw blurRad="1778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p>
            <a:pPr algn="ctr"/>
            <a:endParaRPr lang="zh-CN" altLang="en-US" sz="3300">
              <a:solidFill>
                <a:srgbClr val="FEFABC"/>
              </a:solidFill>
              <a:cs typeface="+mn-ea"/>
              <a:sym typeface="+mn-lt"/>
            </a:endParaRPr>
          </a:p>
        </p:txBody>
      </p:sp>
      <p:sp>
        <p:nvSpPr>
          <p:cNvPr id="8" name="Freeform 204"/>
          <p:cNvSpPr>
            <a:spLocks noEditPoints="1"/>
          </p:cNvSpPr>
          <p:nvPr/>
        </p:nvSpPr>
        <p:spPr bwMode="auto">
          <a:xfrm>
            <a:off x="1119671" y="4197810"/>
            <a:ext cx="295350" cy="276828"/>
          </a:xfrm>
          <a:custGeom>
            <a:avLst/>
            <a:gdLst>
              <a:gd name="T0" fmla="*/ 112 w 128"/>
              <a:gd name="T1" fmla="*/ 16 h 120"/>
              <a:gd name="T2" fmla="*/ 88 w 128"/>
              <a:gd name="T3" fmla="*/ 16 h 120"/>
              <a:gd name="T4" fmla="*/ 88 w 128"/>
              <a:gd name="T5" fmla="*/ 8 h 120"/>
              <a:gd name="T6" fmla="*/ 80 w 128"/>
              <a:gd name="T7" fmla="*/ 0 h 120"/>
              <a:gd name="T8" fmla="*/ 48 w 128"/>
              <a:gd name="T9" fmla="*/ 0 h 120"/>
              <a:gd name="T10" fmla="*/ 40 w 128"/>
              <a:gd name="T11" fmla="*/ 8 h 120"/>
              <a:gd name="T12" fmla="*/ 40 w 128"/>
              <a:gd name="T13" fmla="*/ 16 h 120"/>
              <a:gd name="T14" fmla="*/ 16 w 128"/>
              <a:gd name="T15" fmla="*/ 16 h 120"/>
              <a:gd name="T16" fmla="*/ 0 w 128"/>
              <a:gd name="T17" fmla="*/ 32 h 120"/>
              <a:gd name="T18" fmla="*/ 0 w 128"/>
              <a:gd name="T19" fmla="*/ 104 h 120"/>
              <a:gd name="T20" fmla="*/ 16 w 128"/>
              <a:gd name="T21" fmla="*/ 120 h 120"/>
              <a:gd name="T22" fmla="*/ 112 w 128"/>
              <a:gd name="T23" fmla="*/ 120 h 120"/>
              <a:gd name="T24" fmla="*/ 128 w 128"/>
              <a:gd name="T25" fmla="*/ 104 h 120"/>
              <a:gd name="T26" fmla="*/ 128 w 128"/>
              <a:gd name="T27" fmla="*/ 32 h 120"/>
              <a:gd name="T28" fmla="*/ 112 w 128"/>
              <a:gd name="T29" fmla="*/ 16 h 120"/>
              <a:gd name="T30" fmla="*/ 48 w 128"/>
              <a:gd name="T31" fmla="*/ 12 h 120"/>
              <a:gd name="T32" fmla="*/ 52 w 128"/>
              <a:gd name="T33" fmla="*/ 8 h 120"/>
              <a:gd name="T34" fmla="*/ 76 w 128"/>
              <a:gd name="T35" fmla="*/ 8 h 120"/>
              <a:gd name="T36" fmla="*/ 80 w 128"/>
              <a:gd name="T37" fmla="*/ 12 h 120"/>
              <a:gd name="T38" fmla="*/ 80 w 128"/>
              <a:gd name="T39" fmla="*/ 16 h 120"/>
              <a:gd name="T40" fmla="*/ 76 w 128"/>
              <a:gd name="T41" fmla="*/ 16 h 120"/>
              <a:gd name="T42" fmla="*/ 52 w 128"/>
              <a:gd name="T43" fmla="*/ 16 h 120"/>
              <a:gd name="T44" fmla="*/ 48 w 128"/>
              <a:gd name="T45" fmla="*/ 16 h 120"/>
              <a:gd name="T46" fmla="*/ 48 w 128"/>
              <a:gd name="T47" fmla="*/ 12 h 120"/>
              <a:gd name="T48" fmla="*/ 120 w 128"/>
              <a:gd name="T49" fmla="*/ 104 h 120"/>
              <a:gd name="T50" fmla="*/ 112 w 128"/>
              <a:gd name="T51" fmla="*/ 112 h 120"/>
              <a:gd name="T52" fmla="*/ 16 w 128"/>
              <a:gd name="T53" fmla="*/ 112 h 120"/>
              <a:gd name="T54" fmla="*/ 8 w 128"/>
              <a:gd name="T55" fmla="*/ 104 h 120"/>
              <a:gd name="T56" fmla="*/ 8 w 128"/>
              <a:gd name="T57" fmla="*/ 60 h 120"/>
              <a:gd name="T58" fmla="*/ 49 w 128"/>
              <a:gd name="T59" fmla="*/ 60 h 120"/>
              <a:gd name="T60" fmla="*/ 48 w 128"/>
              <a:gd name="T61" fmla="*/ 64 h 120"/>
              <a:gd name="T62" fmla="*/ 64 w 128"/>
              <a:gd name="T63" fmla="*/ 80 h 120"/>
              <a:gd name="T64" fmla="*/ 80 w 128"/>
              <a:gd name="T65" fmla="*/ 64 h 120"/>
              <a:gd name="T66" fmla="*/ 79 w 128"/>
              <a:gd name="T67" fmla="*/ 60 h 120"/>
              <a:gd name="T68" fmla="*/ 120 w 128"/>
              <a:gd name="T69" fmla="*/ 60 h 120"/>
              <a:gd name="T70" fmla="*/ 120 w 128"/>
              <a:gd name="T71" fmla="*/ 104 h 120"/>
              <a:gd name="T72" fmla="*/ 56 w 128"/>
              <a:gd name="T73" fmla="*/ 64 h 120"/>
              <a:gd name="T74" fmla="*/ 57 w 128"/>
              <a:gd name="T75" fmla="*/ 60 h 120"/>
              <a:gd name="T76" fmla="*/ 71 w 128"/>
              <a:gd name="T77" fmla="*/ 60 h 120"/>
              <a:gd name="T78" fmla="*/ 72 w 128"/>
              <a:gd name="T79" fmla="*/ 64 h 120"/>
              <a:gd name="T80" fmla="*/ 64 w 128"/>
              <a:gd name="T81" fmla="*/ 72 h 120"/>
              <a:gd name="T82" fmla="*/ 56 w 128"/>
              <a:gd name="T83" fmla="*/ 64 h 120"/>
              <a:gd name="T84" fmla="*/ 120 w 128"/>
              <a:gd name="T85" fmla="*/ 52 h 120"/>
              <a:gd name="T86" fmla="*/ 8 w 128"/>
              <a:gd name="T87" fmla="*/ 52 h 120"/>
              <a:gd name="T88" fmla="*/ 8 w 128"/>
              <a:gd name="T89" fmla="*/ 32 h 120"/>
              <a:gd name="T90" fmla="*/ 16 w 128"/>
              <a:gd name="T91" fmla="*/ 24 h 120"/>
              <a:gd name="T92" fmla="*/ 112 w 128"/>
              <a:gd name="T93" fmla="*/ 24 h 120"/>
              <a:gd name="T94" fmla="*/ 120 w 128"/>
              <a:gd name="T95" fmla="*/ 32 h 120"/>
              <a:gd name="T96" fmla="*/ 120 w 128"/>
              <a:gd name="T97" fmla="*/ 52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8" h="120">
                <a:moveTo>
                  <a:pt x="112" y="16"/>
                </a:moveTo>
                <a:cubicBezTo>
                  <a:pt x="88" y="16"/>
                  <a:pt x="88" y="16"/>
                  <a:pt x="88" y="16"/>
                </a:cubicBezTo>
                <a:cubicBezTo>
                  <a:pt x="88" y="8"/>
                  <a:pt x="88" y="8"/>
                  <a:pt x="88" y="8"/>
                </a:cubicBezTo>
                <a:cubicBezTo>
                  <a:pt x="88" y="4"/>
                  <a:pt x="84" y="0"/>
                  <a:pt x="80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4" y="0"/>
                  <a:pt x="40" y="4"/>
                  <a:pt x="40" y="8"/>
                </a:cubicBezTo>
                <a:cubicBezTo>
                  <a:pt x="40" y="16"/>
                  <a:pt x="40" y="16"/>
                  <a:pt x="40" y="16"/>
                </a:cubicBezTo>
                <a:cubicBezTo>
                  <a:pt x="16" y="16"/>
                  <a:pt x="16" y="16"/>
                  <a:pt x="16" y="16"/>
                </a:cubicBezTo>
                <a:cubicBezTo>
                  <a:pt x="7" y="16"/>
                  <a:pt x="0" y="23"/>
                  <a:pt x="0" y="32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113"/>
                  <a:pt x="7" y="120"/>
                  <a:pt x="16" y="120"/>
                </a:cubicBezTo>
                <a:cubicBezTo>
                  <a:pt x="112" y="120"/>
                  <a:pt x="112" y="120"/>
                  <a:pt x="112" y="120"/>
                </a:cubicBezTo>
                <a:cubicBezTo>
                  <a:pt x="121" y="120"/>
                  <a:pt x="128" y="113"/>
                  <a:pt x="128" y="104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128" y="23"/>
                  <a:pt x="121" y="16"/>
                  <a:pt x="112" y="16"/>
                </a:cubicBezTo>
                <a:close/>
                <a:moveTo>
                  <a:pt x="48" y="12"/>
                </a:moveTo>
                <a:cubicBezTo>
                  <a:pt x="48" y="10"/>
                  <a:pt x="50" y="8"/>
                  <a:pt x="52" y="8"/>
                </a:cubicBezTo>
                <a:cubicBezTo>
                  <a:pt x="76" y="8"/>
                  <a:pt x="76" y="8"/>
                  <a:pt x="76" y="8"/>
                </a:cubicBezTo>
                <a:cubicBezTo>
                  <a:pt x="78" y="8"/>
                  <a:pt x="80" y="10"/>
                  <a:pt x="80" y="12"/>
                </a:cubicBezTo>
                <a:cubicBezTo>
                  <a:pt x="80" y="16"/>
                  <a:pt x="80" y="16"/>
                  <a:pt x="80" y="16"/>
                </a:cubicBezTo>
                <a:cubicBezTo>
                  <a:pt x="78" y="16"/>
                  <a:pt x="78" y="16"/>
                  <a:pt x="76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0" y="16"/>
                  <a:pt x="50" y="16"/>
                  <a:pt x="48" y="16"/>
                </a:cubicBezTo>
                <a:lnTo>
                  <a:pt x="48" y="12"/>
                </a:lnTo>
                <a:close/>
                <a:moveTo>
                  <a:pt x="120" y="104"/>
                </a:moveTo>
                <a:cubicBezTo>
                  <a:pt x="120" y="108"/>
                  <a:pt x="116" y="112"/>
                  <a:pt x="112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2" y="112"/>
                  <a:pt x="8" y="108"/>
                  <a:pt x="8" y="104"/>
                </a:cubicBezTo>
                <a:cubicBezTo>
                  <a:pt x="8" y="60"/>
                  <a:pt x="8" y="60"/>
                  <a:pt x="8" y="60"/>
                </a:cubicBezTo>
                <a:cubicBezTo>
                  <a:pt x="49" y="60"/>
                  <a:pt x="49" y="60"/>
                  <a:pt x="49" y="60"/>
                </a:cubicBezTo>
                <a:cubicBezTo>
                  <a:pt x="48" y="61"/>
                  <a:pt x="48" y="63"/>
                  <a:pt x="48" y="64"/>
                </a:cubicBezTo>
                <a:cubicBezTo>
                  <a:pt x="48" y="73"/>
                  <a:pt x="55" y="80"/>
                  <a:pt x="64" y="80"/>
                </a:cubicBezTo>
                <a:cubicBezTo>
                  <a:pt x="73" y="80"/>
                  <a:pt x="80" y="73"/>
                  <a:pt x="80" y="64"/>
                </a:cubicBezTo>
                <a:cubicBezTo>
                  <a:pt x="80" y="63"/>
                  <a:pt x="80" y="61"/>
                  <a:pt x="79" y="60"/>
                </a:cubicBezTo>
                <a:cubicBezTo>
                  <a:pt x="120" y="60"/>
                  <a:pt x="120" y="60"/>
                  <a:pt x="120" y="60"/>
                </a:cubicBezTo>
                <a:lnTo>
                  <a:pt x="120" y="104"/>
                </a:lnTo>
                <a:close/>
                <a:moveTo>
                  <a:pt x="56" y="64"/>
                </a:moveTo>
                <a:cubicBezTo>
                  <a:pt x="56" y="63"/>
                  <a:pt x="56" y="61"/>
                  <a:pt x="57" y="60"/>
                </a:cubicBezTo>
                <a:cubicBezTo>
                  <a:pt x="71" y="60"/>
                  <a:pt x="71" y="60"/>
                  <a:pt x="71" y="60"/>
                </a:cubicBezTo>
                <a:cubicBezTo>
                  <a:pt x="72" y="61"/>
                  <a:pt x="72" y="63"/>
                  <a:pt x="72" y="64"/>
                </a:cubicBezTo>
                <a:cubicBezTo>
                  <a:pt x="72" y="68"/>
                  <a:pt x="68" y="72"/>
                  <a:pt x="64" y="72"/>
                </a:cubicBezTo>
                <a:cubicBezTo>
                  <a:pt x="60" y="72"/>
                  <a:pt x="56" y="68"/>
                  <a:pt x="56" y="64"/>
                </a:cubicBezTo>
                <a:close/>
                <a:moveTo>
                  <a:pt x="120" y="52"/>
                </a:moveTo>
                <a:cubicBezTo>
                  <a:pt x="8" y="52"/>
                  <a:pt x="8" y="52"/>
                  <a:pt x="8" y="52"/>
                </a:cubicBezTo>
                <a:cubicBezTo>
                  <a:pt x="8" y="32"/>
                  <a:pt x="8" y="32"/>
                  <a:pt x="8" y="32"/>
                </a:cubicBezTo>
                <a:cubicBezTo>
                  <a:pt x="8" y="28"/>
                  <a:pt x="12" y="24"/>
                  <a:pt x="16" y="24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6" y="24"/>
                  <a:pt x="120" y="28"/>
                  <a:pt x="120" y="32"/>
                </a:cubicBezTo>
                <a:lnTo>
                  <a:pt x="120" y="52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18508" y="4054600"/>
            <a:ext cx="1377950" cy="25273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p>
            <a:pPr lvl="0" algn="l"/>
            <a:r>
              <a:rPr lang="zh-CN" altLang="en-US" sz="1200" b="1" dirty="0">
                <a:solidFill>
                  <a:srgbClr val="537285"/>
                </a:solidFill>
                <a:cs typeface="+mn-ea"/>
                <a:sym typeface="+mn-lt"/>
              </a:rPr>
              <a:t>微信小程序之JSON</a:t>
            </a:r>
            <a:endParaRPr lang="zh-CN" altLang="en-US" sz="1200" b="1" dirty="0">
              <a:solidFill>
                <a:srgbClr val="537285"/>
              </a:solidFill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56607" y="4270285"/>
            <a:ext cx="4171500" cy="40068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p>
            <a:pPr>
              <a:lnSpc>
                <a:spcPct val="120000"/>
              </a:lnSpc>
            </a:pPr>
            <a:r>
              <a:rPr lang="zh-CN" altLang="en-US" sz="9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JSON是一种数据格式，并不是编程语言，在小程序中，JSON扮演静态配置的角色。开发者可以通过JSON控制上下菜单栏、页面展示顺序。</a:t>
            </a:r>
            <a:endParaRPr lang="zh-CN" altLang="en-US" sz="90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5" presetClass="path" presetSubtype="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73 2.22222E-6 L -0.08906 2.22222E-6 " pathEditMode="relative" rAng="0" ptsTypes="AA">
                                      <p:cBhvr>
                                        <p:cTn id="13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0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35" presetClass="path" presetSubtype="0" accel="40000" decel="4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3073 2.22222E-6 L 1.04167E-6 2.22222E-6 " pathEditMode="relative" rAng="0" ptsTypes="AA">
                                      <p:cBhvr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5" presetClass="path" presetSubtype="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73 1.85185E-6 L -0.08906 1.85185E-6 " pathEditMode="relative" rAng="0" ptsTypes="AA">
                                      <p:cBhvr>
                                        <p:cTn id="20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0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40000" decel="4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3073 1.85185E-6 L 1.04167E-6 1.85185E-6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73 1.48148E-6 L -0.08906 1.48148E-6 " pathEditMode="relative" rAng="0" ptsTypes="AA">
                                      <p:cBhvr>
                                        <p:cTn id="27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0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35" presetClass="path" presetSubtype="0" accel="40000" decel="4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3073 1.48148E-6 L 1.04167E-6 1.48148E-6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path" presetSubtype="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58333E-6 1.48148E-6 L 4.58333E-6 0.52685 " pathEditMode="relative" rAng="0" ptsTypes="AA">
                                      <p:cBhvr>
                                        <p:cTn id="67" dur="175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343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5" presetClass="path" presetSubtype="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73 1.85185E-6 L -0.08906 1.85185E-6 " pathEditMode="relative" rAng="0" ptsTypes="AA">
                                      <p:cBhvr>
                                        <p:cTn id="72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0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35" presetClass="path" presetSubtype="0" accel="40000" decel="4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3073 1.85185E-6 L 1.04167E-6 1.85185E-6 " pathEditMode="relative" rAng="0" ptsTypes="AA">
                                      <p:cBhvr>
                                        <p:cTn id="7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1" grpId="0" bldLvl="0" animBg="1"/>
      <p:bldP spid="11" grpId="1" bldLvl="0" animBg="1"/>
      <p:bldP spid="11" grpId="2" bldLvl="0" animBg="1"/>
      <p:bldP spid="12" grpId="0" bldLvl="0" animBg="1"/>
      <p:bldP spid="12" grpId="1" bldLvl="0" animBg="1"/>
      <p:bldP spid="12" grpId="2" bldLvl="0" animBg="1"/>
      <p:bldP spid="13" grpId="0" bldLvl="0" animBg="1"/>
      <p:bldP spid="13" grpId="1" bldLvl="0" animBg="1"/>
      <p:bldP spid="13" grpId="2" bldLvl="0" animBg="1"/>
      <p:bldP spid="14" grpId="0" bldLvl="0" animBg="1"/>
      <p:bldP spid="15" grpId="0" bldLvl="0" animBg="1"/>
      <p:bldP spid="16" grpId="0" bldLvl="0" animBg="1"/>
      <p:bldP spid="17" grpId="0"/>
      <p:bldP spid="18" grpId="0"/>
      <p:bldP spid="19" grpId="0"/>
      <p:bldP spid="20" grpId="0"/>
      <p:bldP spid="21" grpId="0"/>
      <p:bldP spid="22" grpId="0"/>
      <p:bldP spid="7" grpId="0" bldLvl="0" animBg="1"/>
      <p:bldP spid="7" grpId="1" bldLvl="0" animBg="1"/>
      <p:bldP spid="7" grpId="2" bldLvl="0" animBg="1"/>
      <p:bldP spid="8" grpId="0" bldLvl="0" animBg="1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02444" y="1315776"/>
            <a:ext cx="8138517" cy="2290204"/>
            <a:chOff x="502444" y="1315776"/>
            <a:chExt cx="8138517" cy="229020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1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7467" r="17532"/>
            <a:stretch>
              <a:fillRect/>
            </a:stretch>
          </p:blipFill>
          <p:spPr>
            <a:xfrm rot="10800000">
              <a:off x="5543344" y="1360678"/>
              <a:ext cx="3097022" cy="2245302"/>
            </a:xfrm>
            <a:prstGeom prst="rect">
              <a:avLst/>
            </a:prstGeom>
          </p:spPr>
        </p:pic>
        <p:cxnSp>
          <p:nvCxnSpPr>
            <p:cNvPr id="6" name="直接连接符 5"/>
            <p:cNvCxnSpPr/>
            <p:nvPr/>
          </p:nvCxnSpPr>
          <p:spPr>
            <a:xfrm>
              <a:off x="502444" y="1315776"/>
              <a:ext cx="813792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503039" y="3605980"/>
              <a:ext cx="813792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标题 4"/>
          <p:cNvSpPr txBox="1"/>
          <p:nvPr/>
        </p:nvSpPr>
        <p:spPr>
          <a:xfrm>
            <a:off x="2278622" y="2125122"/>
            <a:ext cx="4064389" cy="67151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/>
            <a:r>
              <a:rPr lang="zh-CN" altLang="en-US" sz="4100" dirty="0">
                <a:solidFill>
                  <a:srgbClr val="124062"/>
                </a:solidFill>
                <a:cs typeface="+mn-ea"/>
                <a:sym typeface="+mn-lt"/>
              </a:rPr>
              <a:t>搭建开发环境</a:t>
            </a:r>
            <a:endParaRPr lang="zh-CN" altLang="en-US" sz="4100" b="1" dirty="0">
              <a:solidFill>
                <a:srgbClr val="124062"/>
              </a:solidFill>
              <a:cs typeface="+mn-ea"/>
              <a:sym typeface="+mn-lt"/>
            </a:endParaRPr>
          </a:p>
        </p:txBody>
      </p:sp>
      <p:sp>
        <p:nvSpPr>
          <p:cNvPr id="11" name="标题 4"/>
          <p:cNvSpPr txBox="1"/>
          <p:nvPr/>
        </p:nvSpPr>
        <p:spPr>
          <a:xfrm>
            <a:off x="828985" y="1760130"/>
            <a:ext cx="1449637" cy="127803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/>
            <a:r>
              <a:rPr lang="en-US" altLang="zh-CN" sz="8000" b="1" dirty="0">
                <a:solidFill>
                  <a:schemeClr val="accent1"/>
                </a:solidFill>
                <a:cs typeface="+mn-ea"/>
                <a:sym typeface="+mn-lt"/>
              </a:rPr>
              <a:t>02</a:t>
            </a:r>
            <a:endParaRPr lang="zh-CN" altLang="en-US" sz="80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</p:tagLst>
</file>

<file path=ppt/tags/tag11.xml><?xml version="1.0" encoding="utf-8"?>
<p:tagLst xmlns:p="http://schemas.openxmlformats.org/presentationml/2006/main">
  <p:tag name="ISPRING_PRESENTATION_TITLE" val="简约科技风大气商业融资创业计划书PPT模板"/>
  <p:tag name="COMMONDATA" val="eyJoZGlkIjoiZmI4NjZhMzNiYTEzZGUyOTRmNDc4YTE0NzkxZjkxMzcifQ=="/>
</p:tagLst>
</file>

<file path=ppt/tags/tag2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KSO_WM_UNIT_PLACING_PICTURE_USER_VIEWPORT" val="{&quot;height&quot;:4550,&quot;width&quot;:7912}"/>
</p:tagLst>
</file>

<file path=ppt/tags/tag5.xml><?xml version="1.0" encoding="utf-8"?>
<p:tagLst xmlns:p="http://schemas.openxmlformats.org/presentationml/2006/main">
  <p:tag name="KSO_WM_UNIT_TABLE_BEAUTIFY" val="smartTable{bdacb69c-9fd8-46f1-911a-35afa00bd5f4}"/>
</p:tagLst>
</file>

<file path=ppt/tags/tag6.xml><?xml version="1.0" encoding="utf-8"?>
<p:tagLst xmlns:p="http://schemas.openxmlformats.org/presentationml/2006/main">
  <p:tag name="KSO_WM_UNIT_TABLE_BEAUTIFY" val="smartTable{394b08da-928e-46dc-a6fe-12e4f9de6965}"/>
</p:tagLst>
</file>

<file path=ppt/tags/tag7.xml><?xml version="1.0" encoding="utf-8"?>
<p:tagLst xmlns:p="http://schemas.openxmlformats.org/presentationml/2006/main">
  <p:tag name="KSO_WM_UNIT_TABLE_BEAUTIFY" val="smartTable{964916a8-a477-4b0c-b42f-732808d4dfd7}"/>
</p:tagLst>
</file>

<file path=ppt/tags/tag8.xml><?xml version="1.0" encoding="utf-8"?>
<p:tagLst xmlns:p="http://schemas.openxmlformats.org/presentationml/2006/main">
  <p:tag name="KSO_WM_UNIT_TABLE_BEAUTIFY" val="smartTable{a536e7a8-2933-41e2-ba5d-d79a95a35b06}"/>
</p:tagLst>
</file>

<file path=ppt/tags/tag9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">
  <a:themeElements>
    <a:clrScheme name="自定义 59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396692"/>
      </a:accent1>
      <a:accent2>
        <a:srgbClr val="758AA4"/>
      </a:accent2>
      <a:accent3>
        <a:srgbClr val="8E96A1"/>
      </a:accent3>
      <a:accent4>
        <a:srgbClr val="98999A"/>
      </a:accent4>
      <a:accent5>
        <a:srgbClr val="ADADAD"/>
      </a:accent5>
      <a:accent6>
        <a:srgbClr val="778495"/>
      </a:accent6>
      <a:hlink>
        <a:srgbClr val="4276AA"/>
      </a:hlink>
      <a:folHlink>
        <a:srgbClr val="BFBFBF"/>
      </a:folHlink>
    </a:clrScheme>
    <a:fontScheme name="e1lzljrg">
      <a:majorFont>
        <a:latin typeface="字魂59号-创粗黑"/>
        <a:ea typeface="字魂59号-创粗黑"/>
        <a:cs typeface=""/>
      </a:majorFont>
      <a:minorFont>
        <a:latin typeface="字魂59号-创粗黑"/>
        <a:ea typeface="字魂59号-创粗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2960</Words>
  <Application>WPS 演示</Application>
  <PresentationFormat>全屏显示(16:9)</PresentationFormat>
  <Paragraphs>472</Paragraphs>
  <Slides>26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3" baseType="lpstr">
      <vt:lpstr>Arial</vt:lpstr>
      <vt:lpstr>宋体</vt:lpstr>
      <vt:lpstr>Wingdings</vt:lpstr>
      <vt:lpstr>方正尚酷简体</vt:lpstr>
      <vt:lpstr>微软雅黑</vt:lpstr>
      <vt:lpstr>黑体</vt:lpstr>
      <vt:lpstr>思源黑体</vt:lpstr>
      <vt:lpstr>仿宋</vt:lpstr>
      <vt:lpstr>Times New Roman</vt:lpstr>
      <vt:lpstr>Calibri</vt:lpstr>
      <vt:lpstr>字魂59号-创粗黑</vt:lpstr>
      <vt:lpstr>Arial Unicode MS</vt:lpstr>
      <vt:lpstr>Consolas</vt:lpstr>
      <vt:lpstr>Microsoft YaHei UI</vt:lpstr>
      <vt:lpstr>Calibri</vt:lpstr>
      <vt:lpstr>思源黑体 CN Light</vt:lpstr>
      <vt:lpstr>Office 主题</vt:lpstr>
      <vt:lpstr>PowerPoint 演示文稿</vt:lpstr>
      <vt:lpstr>PowerPoint 演示文稿</vt:lpstr>
      <vt:lpstr>PowerPoint 演示文稿</vt:lpstr>
      <vt:lpstr>PowerPoint 演示文稿</vt:lpstr>
      <vt:lpstr>01 微信小程序开发 </vt:lpstr>
      <vt:lpstr>01 微信小程序开发 </vt:lpstr>
      <vt:lpstr>01 微信小程序开发 </vt:lpstr>
      <vt:lpstr>01 微信小程序开发 </vt:lpstr>
      <vt:lpstr>PowerPoint 演示文稿</vt:lpstr>
      <vt:lpstr>02 搭建开发环境 </vt:lpstr>
      <vt:lpstr>02 搭建开发环境 </vt:lpstr>
      <vt:lpstr>02 搭建开发环境 </vt:lpstr>
      <vt:lpstr>02 搭建开发环境 </vt:lpstr>
      <vt:lpstr>02 搭建开发环境 </vt:lpstr>
      <vt:lpstr>PowerPoint 演示文稿</vt:lpstr>
      <vt:lpstr>03 微信开发者工具  </vt:lpstr>
      <vt:lpstr>03 微信开发者工具  </vt:lpstr>
      <vt:lpstr>03 微信开发者工具  </vt:lpstr>
      <vt:lpstr>PowerPoint 演示文稿</vt:lpstr>
      <vt:lpstr>04 案例：第一个Hello WX程序  </vt:lpstr>
      <vt:lpstr>04 案例：第一个Hello WX程序  </vt:lpstr>
      <vt:lpstr>04 案例：第一个Hello WX程序  </vt:lpstr>
      <vt:lpstr>04 案例：第一个Hello WX程序  </vt:lpstr>
      <vt:lpstr>04 案例：第一个Hello WX程序  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简约科技风大气商业融资创业计划书PPT模板</dc:title>
  <dc:creator/>
  <cp:lastModifiedBy>刘斌</cp:lastModifiedBy>
  <cp:revision>205</cp:revision>
  <dcterms:created xsi:type="dcterms:W3CDTF">2017-02-19T15:11:00Z</dcterms:created>
  <dcterms:modified xsi:type="dcterms:W3CDTF">2022-05-23T07:22:05Z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4DB718D4B7E640ECB2B1398CF84DCED8</vt:lpwstr>
  </property>
  <property fmtid="{D5CDD505-2E9C-101B-9397-08002B2CF9AE}" pid="3" name="KSOProductBuildVer">
    <vt:lpwstr>2052-11.1.0.11691</vt:lpwstr>
  </property>
</Properties>
</file>